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5"/>
  </p:notesMasterIdLst>
  <p:handoutMasterIdLst>
    <p:handoutMasterId r:id="rId46"/>
  </p:handoutMasterIdLst>
  <p:sldIdLst>
    <p:sldId id="267" r:id="rId3"/>
    <p:sldId id="320" r:id="rId4"/>
    <p:sldId id="279" r:id="rId5"/>
    <p:sldId id="362" r:id="rId6"/>
    <p:sldId id="402" r:id="rId7"/>
    <p:sldId id="314" r:id="rId8"/>
    <p:sldId id="382" r:id="rId9"/>
    <p:sldId id="358" r:id="rId10"/>
    <p:sldId id="294" r:id="rId11"/>
    <p:sldId id="365" r:id="rId12"/>
    <p:sldId id="383" r:id="rId13"/>
    <p:sldId id="390" r:id="rId14"/>
    <p:sldId id="403" r:id="rId15"/>
    <p:sldId id="391" r:id="rId16"/>
    <p:sldId id="392" r:id="rId17"/>
    <p:sldId id="404" r:id="rId18"/>
    <p:sldId id="297" r:id="rId19"/>
    <p:sldId id="284" r:id="rId20"/>
    <p:sldId id="299" r:id="rId21"/>
    <p:sldId id="406" r:id="rId22"/>
    <p:sldId id="316" r:id="rId23"/>
    <p:sldId id="301" r:id="rId24"/>
    <p:sldId id="366" r:id="rId25"/>
    <p:sldId id="368" r:id="rId26"/>
    <p:sldId id="369" r:id="rId27"/>
    <p:sldId id="371" r:id="rId28"/>
    <p:sldId id="384" r:id="rId29"/>
    <p:sldId id="389" r:id="rId30"/>
    <p:sldId id="407" r:id="rId31"/>
    <p:sldId id="405" r:id="rId32"/>
    <p:sldId id="385" r:id="rId33"/>
    <p:sldId id="386" r:id="rId34"/>
    <p:sldId id="387" r:id="rId35"/>
    <p:sldId id="388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372" r:id="rId4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706" autoAdjust="0"/>
  </p:normalViewPr>
  <p:slideViewPr>
    <p:cSldViewPr snapToGrid="0">
      <p:cViewPr varScale="1">
        <p:scale>
          <a:sx n="70" d="100"/>
          <a:sy n="70" d="100"/>
        </p:scale>
        <p:origin x="88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97671-5C62-4EB9-9FDF-A2AD2111A70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03E992D-7895-42FF-B3A4-4FD07CE1B992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altLang="tr-TR" sz="3200" dirty="0" err="1" smtClean="0">
              <a:solidFill>
                <a:srgbClr val="002060"/>
              </a:solidFill>
            </a:rPr>
            <a:t>Günümüzde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sağlık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çalışanlarının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nitelikli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sağlık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hizmeti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sunabilmesinin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temel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koşullarından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biri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ekip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ruhu</a:t>
          </a:r>
          <a:r>
            <a:rPr lang="en-US" altLang="tr-TR" sz="3200" dirty="0" smtClean="0">
              <a:solidFill>
                <a:srgbClr val="002060"/>
              </a:solidFill>
            </a:rPr>
            <a:t> </a:t>
          </a:r>
          <a:r>
            <a:rPr lang="en-US" altLang="tr-TR" sz="3200" dirty="0" err="1" smtClean="0">
              <a:solidFill>
                <a:srgbClr val="002060"/>
              </a:solidFill>
            </a:rPr>
            <a:t>içerisinde</a:t>
          </a:r>
          <a:r>
            <a:rPr lang="en-US" altLang="tr-TR" sz="3200" dirty="0" smtClean="0">
              <a:solidFill>
                <a:srgbClr val="002060"/>
              </a:solidFill>
            </a:rPr>
            <a:t>, </a:t>
          </a:r>
        </a:p>
      </dgm:t>
    </dgm:pt>
    <dgm:pt modelId="{E730CA22-B232-41D0-8099-4EF22D3E868B}" type="parTrans" cxnId="{614DDBD7-31FE-46D8-B4A2-91DE56104812}">
      <dgm:prSet/>
      <dgm:spPr/>
      <dgm:t>
        <a:bodyPr/>
        <a:lstStyle/>
        <a:p>
          <a:endParaRPr lang="tr-TR"/>
        </a:p>
      </dgm:t>
    </dgm:pt>
    <dgm:pt modelId="{3EF7DD7F-7BAE-4A47-BBA8-ADBA0BCBC70B}" type="sibTrans" cxnId="{614DDBD7-31FE-46D8-B4A2-91DE56104812}">
      <dgm:prSet/>
      <dgm:spPr/>
      <dgm:t>
        <a:bodyPr/>
        <a:lstStyle/>
        <a:p>
          <a:endParaRPr lang="tr-TR"/>
        </a:p>
      </dgm:t>
    </dgm:pt>
    <dgm:pt modelId="{0536F072-16CC-46CC-B1D0-5F86B2FC6A2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altLang="tr-TR" sz="2800" dirty="0" err="1" smtClean="0">
              <a:solidFill>
                <a:srgbClr val="002060"/>
              </a:solidFill>
            </a:rPr>
            <a:t>birbirleri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ile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yakın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işbirliği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ve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iletişim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becerilerini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  <a:r>
            <a:rPr lang="en-US" altLang="tr-TR" sz="2800" dirty="0" err="1" smtClean="0">
              <a:solidFill>
                <a:srgbClr val="002060"/>
              </a:solidFill>
            </a:rPr>
            <a:t>kullanarak</a:t>
          </a:r>
          <a:r>
            <a:rPr lang="en-US" altLang="tr-TR" sz="2800" dirty="0" smtClean="0">
              <a:solidFill>
                <a:srgbClr val="002060"/>
              </a:solidFill>
            </a:rPr>
            <a:t> </a:t>
          </a:r>
        </a:p>
        <a:p>
          <a:r>
            <a:rPr lang="en-US" altLang="tr-TR" sz="2800" dirty="0" err="1" smtClean="0">
              <a:solidFill>
                <a:srgbClr val="002060"/>
              </a:solidFill>
            </a:rPr>
            <a:t>çalışmalarıdır</a:t>
          </a:r>
          <a:r>
            <a:rPr lang="en-US" altLang="tr-TR" sz="2800" dirty="0" smtClean="0">
              <a:solidFill>
                <a:srgbClr val="002060"/>
              </a:solidFill>
            </a:rPr>
            <a:t>.</a:t>
          </a:r>
          <a:endParaRPr lang="en-AU" altLang="tr-TR" sz="2800" dirty="0" smtClean="0"/>
        </a:p>
        <a:p>
          <a:endParaRPr lang="tr-TR" sz="2800" dirty="0">
            <a:solidFill>
              <a:schemeClr val="tx2"/>
            </a:solidFill>
          </a:endParaRPr>
        </a:p>
      </dgm:t>
    </dgm:pt>
    <dgm:pt modelId="{AEFB81A2-9B5F-404C-A773-AA84AC08197A}" type="parTrans" cxnId="{7EC2471E-82D3-456E-A287-C3F93F727FC9}">
      <dgm:prSet/>
      <dgm:spPr/>
      <dgm:t>
        <a:bodyPr/>
        <a:lstStyle/>
        <a:p>
          <a:endParaRPr lang="tr-TR"/>
        </a:p>
      </dgm:t>
    </dgm:pt>
    <dgm:pt modelId="{8EE4511A-6110-4302-BE77-B512BB00C539}" type="sibTrans" cxnId="{7EC2471E-82D3-456E-A287-C3F93F727FC9}">
      <dgm:prSet/>
      <dgm:spPr/>
      <dgm:t>
        <a:bodyPr/>
        <a:lstStyle/>
        <a:p>
          <a:endParaRPr lang="tr-TR"/>
        </a:p>
      </dgm:t>
    </dgm:pt>
    <dgm:pt modelId="{46755095-072C-4831-96B9-286EC8A8F72D}" type="pres">
      <dgm:prSet presAssocID="{87D97671-5C62-4EB9-9FDF-A2AD2111A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DDF6A3-0C53-4A92-AAB4-3C2EC461F475}" type="pres">
      <dgm:prSet presAssocID="{803E992D-7895-42FF-B3A4-4FD07CE1B992}" presName="node" presStyleLbl="node1" presStyleIdx="0" presStyleCnt="2" custLinFactNeighborX="9960" custLinFactNeighborY="-26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23D56D-0FE8-46D7-B0EC-B4B99C43CE04}" type="pres">
      <dgm:prSet presAssocID="{3EF7DD7F-7BAE-4A47-BBA8-ADBA0BCBC70B}" presName="sibTrans" presStyleCnt="0"/>
      <dgm:spPr/>
    </dgm:pt>
    <dgm:pt modelId="{9C1E9165-4C4E-4F7D-8F70-90E9101AE93A}" type="pres">
      <dgm:prSet presAssocID="{0536F072-16CC-46CC-B1D0-5F86B2FC6A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41A3E0-92BC-43CD-8312-3BC31867EB15}" type="presOf" srcId="{87D97671-5C62-4EB9-9FDF-A2AD2111A701}" destId="{46755095-072C-4831-96B9-286EC8A8F72D}" srcOrd="0" destOrd="0" presId="urn:microsoft.com/office/officeart/2005/8/layout/hList6"/>
    <dgm:cxn modelId="{7EC2471E-82D3-456E-A287-C3F93F727FC9}" srcId="{87D97671-5C62-4EB9-9FDF-A2AD2111A701}" destId="{0536F072-16CC-46CC-B1D0-5F86B2FC6A2B}" srcOrd="1" destOrd="0" parTransId="{AEFB81A2-9B5F-404C-A773-AA84AC08197A}" sibTransId="{8EE4511A-6110-4302-BE77-B512BB00C539}"/>
    <dgm:cxn modelId="{9738884D-94C1-4DA6-8803-0578581B761B}" type="presOf" srcId="{0536F072-16CC-46CC-B1D0-5F86B2FC6A2B}" destId="{9C1E9165-4C4E-4F7D-8F70-90E9101AE93A}" srcOrd="0" destOrd="0" presId="urn:microsoft.com/office/officeart/2005/8/layout/hList6"/>
    <dgm:cxn modelId="{0C9F2499-8181-4B81-8AC4-B1E327B52FAB}" type="presOf" srcId="{803E992D-7895-42FF-B3A4-4FD07CE1B992}" destId="{42DDF6A3-0C53-4A92-AAB4-3C2EC461F475}" srcOrd="0" destOrd="0" presId="urn:microsoft.com/office/officeart/2005/8/layout/hList6"/>
    <dgm:cxn modelId="{614DDBD7-31FE-46D8-B4A2-91DE56104812}" srcId="{87D97671-5C62-4EB9-9FDF-A2AD2111A701}" destId="{803E992D-7895-42FF-B3A4-4FD07CE1B992}" srcOrd="0" destOrd="0" parTransId="{E730CA22-B232-41D0-8099-4EF22D3E868B}" sibTransId="{3EF7DD7F-7BAE-4A47-BBA8-ADBA0BCBC70B}"/>
    <dgm:cxn modelId="{5D8E4474-556F-47D6-BEFB-B8F67E2CD3D8}" type="presParOf" srcId="{46755095-072C-4831-96B9-286EC8A8F72D}" destId="{42DDF6A3-0C53-4A92-AAB4-3C2EC461F475}" srcOrd="0" destOrd="0" presId="urn:microsoft.com/office/officeart/2005/8/layout/hList6"/>
    <dgm:cxn modelId="{A0E2D92D-F486-44A7-BADD-E81C16511ED8}" type="presParOf" srcId="{46755095-072C-4831-96B9-286EC8A8F72D}" destId="{3F23D56D-0FE8-46D7-B0EC-B4B99C43CE04}" srcOrd="1" destOrd="0" presId="urn:microsoft.com/office/officeart/2005/8/layout/hList6"/>
    <dgm:cxn modelId="{3BF16903-62BA-4F88-BDF3-B9FE93A23BF6}" type="presParOf" srcId="{46755095-072C-4831-96B9-286EC8A8F72D}" destId="{9C1E9165-4C4E-4F7D-8F70-90E9101AE93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656392-B78B-42C3-947E-8DD52CC7565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31193B4-108C-409E-9B31-721734A0EE31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marL="0" marR="0" lvl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Bu durum iyi liderlik ve çatışma çözme becerileri ile hızla ele </a:t>
          </a:r>
          <a:r>
            <a:rPr lang="tr-TR" dirty="0" err="1" smtClean="0"/>
            <a:t>alınmadığında,çatışma</a:t>
          </a:r>
          <a:r>
            <a:rPr lang="tr-TR" dirty="0" smtClean="0"/>
            <a:t> ve tükenme riski ortaya çıkar.</a:t>
          </a:r>
          <a:endParaRPr lang="en-US" dirty="0" smtClean="0"/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dirty="0" smtClean="0">
            <a:solidFill>
              <a:srgbClr val="000000"/>
            </a:solidFill>
          </a:endParaRPr>
        </a:p>
      </dgm:t>
    </dgm:pt>
    <dgm:pt modelId="{53ABE5AA-0B5D-454C-AF94-FB6C57430780}" type="parTrans" cxnId="{19348B82-36D6-47E5-BFFD-7879EC5125D4}">
      <dgm:prSet/>
      <dgm:spPr/>
      <dgm:t>
        <a:bodyPr/>
        <a:lstStyle/>
        <a:p>
          <a:endParaRPr lang="en-US"/>
        </a:p>
      </dgm:t>
    </dgm:pt>
    <dgm:pt modelId="{9F63E1E9-3268-4102-BA83-230B59BCCA15}" type="sibTrans" cxnId="{19348B82-36D6-47E5-BFFD-7879EC5125D4}">
      <dgm:prSet/>
      <dgm:spPr/>
      <dgm:t>
        <a:bodyPr/>
        <a:lstStyle/>
        <a:p>
          <a:endParaRPr lang="en-US"/>
        </a:p>
      </dgm:t>
    </dgm:pt>
    <dgm:pt modelId="{C27CA55F-E3E9-4071-B523-98B54A481CC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r-TR" dirty="0" smtClean="0"/>
            <a:t>Ekip üyelerinin çeşitli derecelerde sorumlulukları paylaşmaları gerekir. Bu, çoğu zaman sınırların nerede başladığı ve bittiği konusundaki karışıklığa bağlı olarak, rol belirsizliğine neden olur. </a:t>
          </a:r>
          <a:endParaRPr lang="en-US" dirty="0"/>
        </a:p>
      </dgm:t>
    </dgm:pt>
    <dgm:pt modelId="{02B20187-50E3-41E1-9F9F-076841C0216D}" type="parTrans" cxnId="{B5509EDF-4EB1-4AE0-8873-061E863EC895}">
      <dgm:prSet/>
      <dgm:spPr/>
      <dgm:t>
        <a:bodyPr/>
        <a:lstStyle/>
        <a:p>
          <a:endParaRPr lang="en-US"/>
        </a:p>
      </dgm:t>
    </dgm:pt>
    <dgm:pt modelId="{668F1429-58B0-46AC-B56B-9446E65AF173}" type="sibTrans" cxnId="{B5509EDF-4EB1-4AE0-8873-061E863EC895}">
      <dgm:prSet/>
      <dgm:spPr/>
      <dgm:t>
        <a:bodyPr/>
        <a:lstStyle/>
        <a:p>
          <a:endParaRPr lang="en-US"/>
        </a:p>
      </dgm:t>
    </dgm:pt>
    <dgm:pt modelId="{3F029AA2-CB44-4C41-A506-F6FA371ACAA3}" type="pres">
      <dgm:prSet presAssocID="{BD656392-B78B-42C3-947E-8DD52CC756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72E5128-1C93-41A9-8EF0-1384B14C8918}" type="pres">
      <dgm:prSet presAssocID="{BD656392-B78B-42C3-947E-8DD52CC75659}" presName="dummyMaxCanvas" presStyleCnt="0">
        <dgm:presLayoutVars/>
      </dgm:prSet>
      <dgm:spPr/>
    </dgm:pt>
    <dgm:pt modelId="{4D3B588D-50A1-49EA-BC12-0C3F983CBB1D}" type="pres">
      <dgm:prSet presAssocID="{BD656392-B78B-42C3-947E-8DD52CC7565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48257-F744-4EF3-B695-2DD41F1916A9}" type="pres">
      <dgm:prSet presAssocID="{BD656392-B78B-42C3-947E-8DD52CC75659}" presName="TwoNodes_2" presStyleLbl="node1" presStyleIdx="1" presStyleCnt="2" custScaleX="75446" custScaleY="103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52818-F07C-47E2-96FE-2DC63E2598CA}" type="pres">
      <dgm:prSet presAssocID="{BD656392-B78B-42C3-947E-8DD52CC7565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7A302-9075-4A5B-B5BF-01BDC527958E}" type="pres">
      <dgm:prSet presAssocID="{BD656392-B78B-42C3-947E-8DD52CC7565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8FDF-A5C2-45D3-9957-3B58EBF80A6F}" type="pres">
      <dgm:prSet presAssocID="{BD656392-B78B-42C3-947E-8DD52CC7565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BA13A-5DBD-4F10-8AB2-9E3AA01C2489}" type="presOf" srcId="{D31193B4-108C-409E-9B31-721734A0EE31}" destId="{DA148257-F744-4EF3-B695-2DD41F1916A9}" srcOrd="0" destOrd="0" presId="urn:microsoft.com/office/officeart/2005/8/layout/vProcess5"/>
    <dgm:cxn modelId="{E74C1F89-CFB1-4805-B3E8-2D5CA421620C}" type="presOf" srcId="{C27CA55F-E3E9-4071-B523-98B54A481CC3}" destId="{4D3B588D-50A1-49EA-BC12-0C3F983CBB1D}" srcOrd="0" destOrd="0" presId="urn:microsoft.com/office/officeart/2005/8/layout/vProcess5"/>
    <dgm:cxn modelId="{B5509EDF-4EB1-4AE0-8873-061E863EC895}" srcId="{BD656392-B78B-42C3-947E-8DD52CC75659}" destId="{C27CA55F-E3E9-4071-B523-98B54A481CC3}" srcOrd="0" destOrd="0" parTransId="{02B20187-50E3-41E1-9F9F-076841C0216D}" sibTransId="{668F1429-58B0-46AC-B56B-9446E65AF173}"/>
    <dgm:cxn modelId="{70B551E7-475A-470D-927A-F1699017F016}" type="presOf" srcId="{C27CA55F-E3E9-4071-B523-98B54A481CC3}" destId="{1AD7A302-9075-4A5B-B5BF-01BDC527958E}" srcOrd="1" destOrd="0" presId="urn:microsoft.com/office/officeart/2005/8/layout/vProcess5"/>
    <dgm:cxn modelId="{07ABDAA4-BE45-4A9F-A57C-8158485BA218}" type="presOf" srcId="{D31193B4-108C-409E-9B31-721734A0EE31}" destId="{926D8FDF-A5C2-45D3-9957-3B58EBF80A6F}" srcOrd="1" destOrd="0" presId="urn:microsoft.com/office/officeart/2005/8/layout/vProcess5"/>
    <dgm:cxn modelId="{03DF1794-9799-4CB4-96AF-86542917C876}" type="presOf" srcId="{668F1429-58B0-46AC-B56B-9446E65AF173}" destId="{8B452818-F07C-47E2-96FE-2DC63E2598CA}" srcOrd="0" destOrd="0" presId="urn:microsoft.com/office/officeart/2005/8/layout/vProcess5"/>
    <dgm:cxn modelId="{6EC1C31C-4784-4077-B8AF-A1FA589E02A0}" type="presOf" srcId="{BD656392-B78B-42C3-947E-8DD52CC75659}" destId="{3F029AA2-CB44-4C41-A506-F6FA371ACAA3}" srcOrd="0" destOrd="0" presId="urn:microsoft.com/office/officeart/2005/8/layout/vProcess5"/>
    <dgm:cxn modelId="{19348B82-36D6-47E5-BFFD-7879EC5125D4}" srcId="{BD656392-B78B-42C3-947E-8DD52CC75659}" destId="{D31193B4-108C-409E-9B31-721734A0EE31}" srcOrd="1" destOrd="0" parTransId="{53ABE5AA-0B5D-454C-AF94-FB6C57430780}" sibTransId="{9F63E1E9-3268-4102-BA83-230B59BCCA15}"/>
    <dgm:cxn modelId="{52C71C52-E477-4F34-ABA5-E84037578195}" type="presParOf" srcId="{3F029AA2-CB44-4C41-A506-F6FA371ACAA3}" destId="{072E5128-1C93-41A9-8EF0-1384B14C8918}" srcOrd="0" destOrd="0" presId="urn:microsoft.com/office/officeart/2005/8/layout/vProcess5"/>
    <dgm:cxn modelId="{3A641401-0E1E-4B61-9C3F-627B8432A835}" type="presParOf" srcId="{3F029AA2-CB44-4C41-A506-F6FA371ACAA3}" destId="{4D3B588D-50A1-49EA-BC12-0C3F983CBB1D}" srcOrd="1" destOrd="0" presId="urn:microsoft.com/office/officeart/2005/8/layout/vProcess5"/>
    <dgm:cxn modelId="{E1B93181-599F-43BA-B714-7A8614C7B642}" type="presParOf" srcId="{3F029AA2-CB44-4C41-A506-F6FA371ACAA3}" destId="{DA148257-F744-4EF3-B695-2DD41F1916A9}" srcOrd="2" destOrd="0" presId="urn:microsoft.com/office/officeart/2005/8/layout/vProcess5"/>
    <dgm:cxn modelId="{E537D503-3651-426C-BB2E-6792D2973EDE}" type="presParOf" srcId="{3F029AA2-CB44-4C41-A506-F6FA371ACAA3}" destId="{8B452818-F07C-47E2-96FE-2DC63E2598CA}" srcOrd="3" destOrd="0" presId="urn:microsoft.com/office/officeart/2005/8/layout/vProcess5"/>
    <dgm:cxn modelId="{C5E4973A-6F91-4A5B-80F1-AE12D7CF4053}" type="presParOf" srcId="{3F029AA2-CB44-4C41-A506-F6FA371ACAA3}" destId="{1AD7A302-9075-4A5B-B5BF-01BDC527958E}" srcOrd="4" destOrd="0" presId="urn:microsoft.com/office/officeart/2005/8/layout/vProcess5"/>
    <dgm:cxn modelId="{F4E241DF-2613-4264-A48E-06CA86AA99B6}" type="presParOf" srcId="{3F029AA2-CB44-4C41-A506-F6FA371ACAA3}" destId="{926D8FDF-A5C2-45D3-9957-3B58EBF80A6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56392-B78B-42C3-947E-8DD52CC7565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D34C148-E8AB-43D1-ADE8-88DC5EA07DF8}">
      <dgm:prSet custT="1"/>
      <dgm:spPr/>
      <dgm:t>
        <a:bodyPr/>
        <a:lstStyle/>
        <a:p>
          <a:pPr algn="just"/>
          <a:r>
            <a:rPr lang="es-ES" altLang="tr-TR" sz="2400" dirty="0" err="1" smtClean="0">
              <a:solidFill>
                <a:srgbClr val="000000"/>
              </a:solidFill>
            </a:rPr>
            <a:t>Sağlık</a:t>
          </a:r>
          <a:r>
            <a:rPr lang="es-ES" altLang="tr-TR" sz="2400" dirty="0" smtClean="0">
              <a:solidFill>
                <a:srgbClr val="000000"/>
              </a:solidFill>
            </a:rPr>
            <a:t> </a:t>
          </a:r>
          <a:r>
            <a:rPr lang="es-ES" altLang="tr-TR" sz="2400" dirty="0" err="1" smtClean="0">
              <a:solidFill>
                <a:srgbClr val="000000"/>
              </a:solidFill>
            </a:rPr>
            <a:t>ekibi</a:t>
          </a:r>
          <a:r>
            <a:rPr lang="tr-TR" altLang="tr-TR" sz="2400" dirty="0" smtClean="0">
              <a:solidFill>
                <a:srgbClr val="000000"/>
              </a:solidFill>
            </a:rPr>
            <a:t>, </a:t>
          </a:r>
          <a:r>
            <a:rPr lang="es-ES" altLang="tr-TR" sz="2400" dirty="0" smtClean="0">
              <a:solidFill>
                <a:srgbClr val="000000"/>
              </a:solidFill>
            </a:rPr>
            <a:t>hasta ya da </a:t>
          </a:r>
          <a:r>
            <a:rPr lang="en-US" altLang="tr-TR" sz="2400" dirty="0" err="1" smtClean="0">
              <a:solidFill>
                <a:srgbClr val="000000"/>
              </a:solidFill>
            </a:rPr>
            <a:t>sağlıklı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bireye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kapsamlı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ve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kaliteli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sağlık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bakım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hizmeti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sunabilmek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amacıyla</a:t>
          </a:r>
          <a:r>
            <a:rPr lang="tr-TR" altLang="tr-TR" sz="2400" dirty="0" smtClean="0">
              <a:solidFill>
                <a:srgbClr val="000000"/>
              </a:solidFill>
            </a:rPr>
            <a:t>,</a:t>
          </a:r>
        </a:p>
      </dgm:t>
    </dgm:pt>
    <dgm:pt modelId="{4D84DB0E-3239-4533-9D35-801F4308632F}" type="parTrans" cxnId="{FE737908-7F9E-4C36-A709-79BDFD2B4EF9}">
      <dgm:prSet/>
      <dgm:spPr/>
      <dgm:t>
        <a:bodyPr/>
        <a:lstStyle/>
        <a:p>
          <a:endParaRPr lang="en-US"/>
        </a:p>
      </dgm:t>
    </dgm:pt>
    <dgm:pt modelId="{EF4F27AC-F410-40D8-8A9D-AA0D9A55F67E}" type="sibTrans" cxnId="{FE737908-7F9E-4C36-A709-79BDFD2B4EF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D31193B4-108C-409E-9B31-721734A0EE31}">
      <dgm:prSet custT="1"/>
      <dgm:spPr/>
      <dgm:t>
        <a:bodyPr/>
        <a:lstStyle/>
        <a:p>
          <a:r>
            <a:rPr lang="tr-TR" altLang="tr-TR" sz="22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bir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araya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gelen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multidisipliner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meslek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üyelerinin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bilgi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ve</a:t>
          </a:r>
          <a:r>
            <a:rPr lang="tr-TR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deneyimlerinin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paylaşılarak</a:t>
          </a:r>
          <a:r>
            <a:rPr lang="en-US" altLang="tr-TR" sz="2400" dirty="0" smtClean="0">
              <a:solidFill>
                <a:srgbClr val="000000"/>
              </a:solidFill>
            </a:rPr>
            <a:t>, </a:t>
          </a:r>
          <a:endParaRPr lang="tr-TR" altLang="tr-TR" sz="2400" dirty="0" smtClean="0">
            <a:solidFill>
              <a:srgbClr val="000000"/>
            </a:solidFill>
          </a:endParaRPr>
        </a:p>
      </dgm:t>
    </dgm:pt>
    <dgm:pt modelId="{53ABE5AA-0B5D-454C-AF94-FB6C57430780}" type="parTrans" cxnId="{19348B82-36D6-47E5-BFFD-7879EC5125D4}">
      <dgm:prSet/>
      <dgm:spPr/>
      <dgm:t>
        <a:bodyPr/>
        <a:lstStyle/>
        <a:p>
          <a:endParaRPr lang="en-US"/>
        </a:p>
      </dgm:t>
    </dgm:pt>
    <dgm:pt modelId="{9F63E1E9-3268-4102-BA83-230B59BCCA15}" type="sibTrans" cxnId="{19348B82-36D6-47E5-BFFD-7879EC5125D4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D6930919-915A-453E-8741-86C88EE1F255}">
      <dgm:prSet custT="1"/>
      <dgm:spPr/>
      <dgm:t>
        <a:bodyPr/>
        <a:lstStyle/>
        <a:p>
          <a:r>
            <a:rPr lang="en-US" altLang="tr-TR" sz="2400" dirty="0" err="1" smtClean="0">
              <a:solidFill>
                <a:srgbClr val="000000"/>
              </a:solidFill>
            </a:rPr>
            <a:t>kararların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ortak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alındığı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ve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uygulamaların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birlikte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yapıldığı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bir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grup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olarak</a:t>
          </a:r>
          <a:r>
            <a:rPr lang="en-US" altLang="tr-TR" sz="2400" dirty="0" smtClean="0">
              <a:solidFill>
                <a:srgbClr val="000000"/>
              </a:solidFill>
            </a:rPr>
            <a:t> </a:t>
          </a:r>
          <a:r>
            <a:rPr lang="en-US" altLang="tr-TR" sz="2400" dirty="0" err="1" smtClean="0">
              <a:solidFill>
                <a:srgbClr val="000000"/>
              </a:solidFill>
            </a:rPr>
            <a:t>adlandırılmaktadır</a:t>
          </a:r>
          <a:r>
            <a:rPr lang="en-US" altLang="tr-TR" sz="2400" dirty="0" smtClean="0">
              <a:solidFill>
                <a:srgbClr val="000000"/>
              </a:solidFill>
            </a:rPr>
            <a:t>.</a:t>
          </a:r>
          <a:r>
            <a:rPr lang="tr-TR" altLang="tr-TR" sz="2400" dirty="0" smtClean="0">
              <a:solidFill>
                <a:srgbClr val="000000"/>
              </a:solidFill>
            </a:rPr>
            <a:t>. </a:t>
          </a:r>
        </a:p>
        <a:p>
          <a:endParaRPr lang="tr-TR" altLang="tr-TR" sz="2400" dirty="0" smtClean="0">
            <a:solidFill>
              <a:srgbClr val="000000"/>
            </a:solidFill>
          </a:endParaRPr>
        </a:p>
      </dgm:t>
    </dgm:pt>
    <dgm:pt modelId="{6824BF4F-A82E-4A3D-9A75-3916FAB89F1C}" type="parTrans" cxnId="{D02E9DE7-B010-4215-94DD-849F6D21FC6B}">
      <dgm:prSet/>
      <dgm:spPr/>
      <dgm:t>
        <a:bodyPr/>
        <a:lstStyle/>
        <a:p>
          <a:endParaRPr lang="en-US"/>
        </a:p>
      </dgm:t>
    </dgm:pt>
    <dgm:pt modelId="{621752F9-7FA4-4978-B8CD-3226A370A3E2}" type="sibTrans" cxnId="{D02E9DE7-B010-4215-94DD-849F6D21FC6B}">
      <dgm:prSet/>
      <dgm:spPr/>
      <dgm:t>
        <a:bodyPr/>
        <a:lstStyle/>
        <a:p>
          <a:endParaRPr lang="en-US"/>
        </a:p>
      </dgm:t>
    </dgm:pt>
    <dgm:pt modelId="{3F029AA2-CB44-4C41-A506-F6FA371ACAA3}" type="pres">
      <dgm:prSet presAssocID="{BD656392-B78B-42C3-947E-8DD52CC756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72E5128-1C93-41A9-8EF0-1384B14C8918}" type="pres">
      <dgm:prSet presAssocID="{BD656392-B78B-42C3-947E-8DD52CC75659}" presName="dummyMaxCanvas" presStyleCnt="0">
        <dgm:presLayoutVars/>
      </dgm:prSet>
      <dgm:spPr/>
    </dgm:pt>
    <dgm:pt modelId="{FD43A454-1956-46A6-A61E-4368EEEA067D}" type="pres">
      <dgm:prSet presAssocID="{BD656392-B78B-42C3-947E-8DD52CC75659}" presName="ThreeNodes_1" presStyleLbl="node1" presStyleIdx="0" presStyleCnt="3" custLinFactNeighborY="16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44DA2B-542A-4EA7-9852-247EFD7E16CB}" type="pres">
      <dgm:prSet presAssocID="{BD656392-B78B-42C3-947E-8DD52CC75659}" presName="ThreeNodes_2" presStyleLbl="node1" presStyleIdx="1" presStyleCnt="3" custLinFactNeighborX="410" custLinFactNeighborY="-8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BF75C3-2A49-4ADA-AD96-2A08DE198E26}" type="pres">
      <dgm:prSet presAssocID="{BD656392-B78B-42C3-947E-8DD52CC756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3A6641-3AFF-4FFA-9864-F9A7247C83AD}" type="pres">
      <dgm:prSet presAssocID="{BD656392-B78B-42C3-947E-8DD52CC756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EED44A-A56C-4EDA-B738-3FF2BD9A25A7}" type="pres">
      <dgm:prSet presAssocID="{BD656392-B78B-42C3-947E-8DD52CC756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B3EF31-4DBF-4C2C-AE58-FCA56933F741}" type="pres">
      <dgm:prSet presAssocID="{BD656392-B78B-42C3-947E-8DD52CC756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B2042A-698F-4CB1-A07B-D71F20F5E56B}" type="pres">
      <dgm:prSet presAssocID="{BD656392-B78B-42C3-947E-8DD52CC756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4C1A63-3EAF-45B9-8802-EF0A11BE762E}" type="pres">
      <dgm:prSet presAssocID="{BD656392-B78B-42C3-947E-8DD52CC756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737908-7F9E-4C36-A709-79BDFD2B4EF9}" srcId="{BD656392-B78B-42C3-947E-8DD52CC75659}" destId="{AD34C148-E8AB-43D1-ADE8-88DC5EA07DF8}" srcOrd="0" destOrd="0" parTransId="{4D84DB0E-3239-4533-9D35-801F4308632F}" sibTransId="{EF4F27AC-F410-40D8-8A9D-AA0D9A55F67E}"/>
    <dgm:cxn modelId="{446AF385-BFF4-4642-8E53-CAC4B4E78D48}" type="presOf" srcId="{AD34C148-E8AB-43D1-ADE8-88DC5EA07DF8}" destId="{FD43A454-1956-46A6-A61E-4368EEEA067D}" srcOrd="0" destOrd="0" presId="urn:microsoft.com/office/officeart/2005/8/layout/vProcess5"/>
    <dgm:cxn modelId="{47F6E1AC-8D28-4D4A-AC74-EC807B82F25C}" type="presOf" srcId="{D31193B4-108C-409E-9B31-721734A0EE31}" destId="{9D44DA2B-542A-4EA7-9852-247EFD7E16CB}" srcOrd="0" destOrd="0" presId="urn:microsoft.com/office/officeart/2005/8/layout/vProcess5"/>
    <dgm:cxn modelId="{453960E2-C35A-4E23-8145-BE73A382937A}" type="presOf" srcId="{EF4F27AC-F410-40D8-8A9D-AA0D9A55F67E}" destId="{C83A6641-3AFF-4FFA-9864-F9A7247C83AD}" srcOrd="0" destOrd="0" presId="urn:microsoft.com/office/officeart/2005/8/layout/vProcess5"/>
    <dgm:cxn modelId="{9B3807B7-A933-4AF9-B40F-A189F2BBB3F0}" type="presOf" srcId="{D6930919-915A-453E-8741-86C88EE1F255}" destId="{23BF75C3-2A49-4ADA-AD96-2A08DE198E26}" srcOrd="0" destOrd="0" presId="urn:microsoft.com/office/officeart/2005/8/layout/vProcess5"/>
    <dgm:cxn modelId="{116688C6-0EF6-4996-A321-D6CD468E6B12}" type="presOf" srcId="{D31193B4-108C-409E-9B31-721734A0EE31}" destId="{60B2042A-698F-4CB1-A07B-D71F20F5E56B}" srcOrd="1" destOrd="0" presId="urn:microsoft.com/office/officeart/2005/8/layout/vProcess5"/>
    <dgm:cxn modelId="{D02E9DE7-B010-4215-94DD-849F6D21FC6B}" srcId="{BD656392-B78B-42C3-947E-8DD52CC75659}" destId="{D6930919-915A-453E-8741-86C88EE1F255}" srcOrd="2" destOrd="0" parTransId="{6824BF4F-A82E-4A3D-9A75-3916FAB89F1C}" sibTransId="{621752F9-7FA4-4978-B8CD-3226A370A3E2}"/>
    <dgm:cxn modelId="{6067870C-9848-453D-96F9-2F434F4A81EC}" type="presOf" srcId="{BD656392-B78B-42C3-947E-8DD52CC75659}" destId="{3F029AA2-CB44-4C41-A506-F6FA371ACAA3}" srcOrd="0" destOrd="0" presId="urn:microsoft.com/office/officeart/2005/8/layout/vProcess5"/>
    <dgm:cxn modelId="{19348B82-36D6-47E5-BFFD-7879EC5125D4}" srcId="{BD656392-B78B-42C3-947E-8DD52CC75659}" destId="{D31193B4-108C-409E-9B31-721734A0EE31}" srcOrd="1" destOrd="0" parTransId="{53ABE5AA-0B5D-454C-AF94-FB6C57430780}" sibTransId="{9F63E1E9-3268-4102-BA83-230B59BCCA15}"/>
    <dgm:cxn modelId="{65B216DC-AA03-4DDE-B7BC-CE6C162497B6}" type="presOf" srcId="{D6930919-915A-453E-8741-86C88EE1F255}" destId="{2E4C1A63-3EAF-45B9-8802-EF0A11BE762E}" srcOrd="1" destOrd="0" presId="urn:microsoft.com/office/officeart/2005/8/layout/vProcess5"/>
    <dgm:cxn modelId="{7280FD29-D25D-43D8-A9D2-33AC8A3594D3}" type="presOf" srcId="{AD34C148-E8AB-43D1-ADE8-88DC5EA07DF8}" destId="{13B3EF31-4DBF-4C2C-AE58-FCA56933F741}" srcOrd="1" destOrd="0" presId="urn:microsoft.com/office/officeart/2005/8/layout/vProcess5"/>
    <dgm:cxn modelId="{BE6FFFF9-0178-4D51-9395-A199A4690B5C}" type="presOf" srcId="{9F63E1E9-3268-4102-BA83-230B59BCCA15}" destId="{0DEED44A-A56C-4EDA-B738-3FF2BD9A25A7}" srcOrd="0" destOrd="0" presId="urn:microsoft.com/office/officeart/2005/8/layout/vProcess5"/>
    <dgm:cxn modelId="{740CCBF8-6247-4AF5-A7FB-C4112FDA11B6}" type="presParOf" srcId="{3F029AA2-CB44-4C41-A506-F6FA371ACAA3}" destId="{072E5128-1C93-41A9-8EF0-1384B14C8918}" srcOrd="0" destOrd="0" presId="urn:microsoft.com/office/officeart/2005/8/layout/vProcess5"/>
    <dgm:cxn modelId="{81C33F7A-8131-4733-9AE1-F70CF527CFE1}" type="presParOf" srcId="{3F029AA2-CB44-4C41-A506-F6FA371ACAA3}" destId="{FD43A454-1956-46A6-A61E-4368EEEA067D}" srcOrd="1" destOrd="0" presId="urn:microsoft.com/office/officeart/2005/8/layout/vProcess5"/>
    <dgm:cxn modelId="{CCA0D0CF-8D78-4947-9213-DF4F3BDEFCFC}" type="presParOf" srcId="{3F029AA2-CB44-4C41-A506-F6FA371ACAA3}" destId="{9D44DA2B-542A-4EA7-9852-247EFD7E16CB}" srcOrd="2" destOrd="0" presId="urn:microsoft.com/office/officeart/2005/8/layout/vProcess5"/>
    <dgm:cxn modelId="{27A6855C-7A3E-4617-8699-BB9790470B9C}" type="presParOf" srcId="{3F029AA2-CB44-4C41-A506-F6FA371ACAA3}" destId="{23BF75C3-2A49-4ADA-AD96-2A08DE198E26}" srcOrd="3" destOrd="0" presId="urn:microsoft.com/office/officeart/2005/8/layout/vProcess5"/>
    <dgm:cxn modelId="{1DAFE82E-8DD2-46C2-B48F-0274763300C2}" type="presParOf" srcId="{3F029AA2-CB44-4C41-A506-F6FA371ACAA3}" destId="{C83A6641-3AFF-4FFA-9864-F9A7247C83AD}" srcOrd="4" destOrd="0" presId="urn:microsoft.com/office/officeart/2005/8/layout/vProcess5"/>
    <dgm:cxn modelId="{1653A45B-8B1C-4ACF-8EC8-20B967C00475}" type="presParOf" srcId="{3F029AA2-CB44-4C41-A506-F6FA371ACAA3}" destId="{0DEED44A-A56C-4EDA-B738-3FF2BD9A25A7}" srcOrd="5" destOrd="0" presId="urn:microsoft.com/office/officeart/2005/8/layout/vProcess5"/>
    <dgm:cxn modelId="{4EF7EDF0-5B3F-413A-8B36-834CD9F30319}" type="presParOf" srcId="{3F029AA2-CB44-4C41-A506-F6FA371ACAA3}" destId="{13B3EF31-4DBF-4C2C-AE58-FCA56933F741}" srcOrd="6" destOrd="0" presId="urn:microsoft.com/office/officeart/2005/8/layout/vProcess5"/>
    <dgm:cxn modelId="{4401C957-2D85-40E7-9449-0ACFFC871720}" type="presParOf" srcId="{3F029AA2-CB44-4C41-A506-F6FA371ACAA3}" destId="{60B2042A-698F-4CB1-A07B-D71F20F5E56B}" srcOrd="7" destOrd="0" presId="urn:microsoft.com/office/officeart/2005/8/layout/vProcess5"/>
    <dgm:cxn modelId="{21CD864B-8440-42E5-845B-A45996E33D3E}" type="presParOf" srcId="{3F029AA2-CB44-4C41-A506-F6FA371ACAA3}" destId="{2E4C1A63-3EAF-45B9-8802-EF0A11BE76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8BC50-FF4A-4519-ABE5-95E08663F8E8}" type="doc">
      <dgm:prSet loTypeId="urn:microsoft.com/office/officeart/2005/8/layout/hProcess9" loCatId="process" qsTypeId="urn:microsoft.com/office/officeart/2005/8/quickstyle/3d2" qsCatId="3D" csTypeId="urn:microsoft.com/office/officeart/2005/8/colors/accent3_5" csCatId="accent3" phldr="1"/>
      <dgm:spPr/>
    </dgm:pt>
    <dgm:pt modelId="{C10BCE16-EF02-4F2F-AC4D-B31DAB8D5C36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Hemşireler tüm </a:t>
          </a:r>
          <a:r>
            <a:rPr lang="en-US" dirty="0" err="1">
              <a:solidFill>
                <a:schemeClr val="tx2"/>
              </a:solidFill>
            </a:rPr>
            <a:t>bu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tr-TR" dirty="0" smtClean="0">
              <a:solidFill>
                <a:schemeClr val="tx2"/>
              </a:solidFill>
            </a:rPr>
            <a:t>rol ve sorumlulukları ile birlikte,</a:t>
          </a:r>
          <a:endParaRPr lang="en-US" dirty="0">
            <a:solidFill>
              <a:schemeClr val="tx2"/>
            </a:solidFill>
          </a:endParaRPr>
        </a:p>
      </dgm:t>
    </dgm:pt>
    <dgm:pt modelId="{C4DBE41D-93C8-4CA1-9CC0-F2B38B3617E5}" type="parTrans" cxnId="{925EC905-20AD-41F4-929B-4BC4A2BD29F7}">
      <dgm:prSet/>
      <dgm:spPr/>
      <dgm:t>
        <a:bodyPr/>
        <a:lstStyle/>
        <a:p>
          <a:endParaRPr lang="en-US"/>
        </a:p>
      </dgm:t>
    </dgm:pt>
    <dgm:pt modelId="{2CA2BE05-B037-4B2A-9518-5233C37E67E1}" type="sibTrans" cxnId="{925EC905-20AD-41F4-929B-4BC4A2BD29F7}">
      <dgm:prSet/>
      <dgm:spPr/>
      <dgm:t>
        <a:bodyPr/>
        <a:lstStyle/>
        <a:p>
          <a:endParaRPr lang="en-US"/>
        </a:p>
      </dgm:t>
    </dgm:pt>
    <dgm:pt modelId="{3D7998A3-947C-4B01-B447-45FD59BFE481}">
      <dgm:prSet/>
      <dgm:spPr/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görevlerini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bireyin</a:t>
          </a:r>
          <a:r>
            <a:rPr lang="tr-TR" dirty="0" smtClean="0">
              <a:solidFill>
                <a:schemeClr val="tx2"/>
              </a:solidFill>
            </a:rPr>
            <a:t> bütünlüğünü bozmadan </a:t>
          </a:r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739E5DE2-C510-498F-BF5E-415B7BD350DF}" type="parTrans" cxnId="{73DE6353-B37E-47EC-AB48-0CDF711DCD1A}">
      <dgm:prSet/>
      <dgm:spPr/>
      <dgm:t>
        <a:bodyPr/>
        <a:lstStyle/>
        <a:p>
          <a:endParaRPr lang="en-US"/>
        </a:p>
      </dgm:t>
    </dgm:pt>
    <dgm:pt modelId="{FAEAE104-8AC3-4C58-9B66-73F0AC245B95}" type="sibTrans" cxnId="{73DE6353-B37E-47EC-AB48-0CDF711DCD1A}">
      <dgm:prSet/>
      <dgm:spPr/>
      <dgm:t>
        <a:bodyPr/>
        <a:lstStyle/>
        <a:p>
          <a:endParaRPr lang="en-US"/>
        </a:p>
      </dgm:t>
    </dgm:pt>
    <dgm:pt modelId="{5FF3D44F-F08D-4AE1-BCEB-3C4B6E33C2C5}">
      <dgm:prSet/>
      <dgm:spPr/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ekip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>
              <a:solidFill>
                <a:schemeClr val="tx2"/>
              </a:solidFill>
            </a:rPr>
            <a:t>ile birlik ve beraberlik </a:t>
          </a:r>
          <a:r>
            <a:rPr lang="en-US" dirty="0" err="1">
              <a:solidFill>
                <a:schemeClr val="tx2"/>
              </a:solidFill>
            </a:rPr>
            <a:t>içinde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tr-TR" dirty="0" smtClean="0">
              <a:solidFill>
                <a:schemeClr val="tx2"/>
              </a:solidFill>
            </a:rPr>
            <a:t>yapmalıdır. </a:t>
          </a:r>
          <a:endParaRPr lang="en-US" dirty="0">
            <a:solidFill>
              <a:schemeClr val="tx2"/>
            </a:solidFill>
          </a:endParaRPr>
        </a:p>
      </dgm:t>
    </dgm:pt>
    <dgm:pt modelId="{EB81C87D-55DB-4685-8AF4-14D3C0CB302F}" type="parTrans" cxnId="{AAC039AF-C0AE-4E82-A2DE-A41548F733F9}">
      <dgm:prSet/>
      <dgm:spPr/>
      <dgm:t>
        <a:bodyPr/>
        <a:lstStyle/>
        <a:p>
          <a:endParaRPr lang="en-US"/>
        </a:p>
      </dgm:t>
    </dgm:pt>
    <dgm:pt modelId="{44554E28-6F13-4A05-9C8C-E56E80BD0A1B}" type="sibTrans" cxnId="{AAC039AF-C0AE-4E82-A2DE-A41548F733F9}">
      <dgm:prSet/>
      <dgm:spPr/>
      <dgm:t>
        <a:bodyPr/>
        <a:lstStyle/>
        <a:p>
          <a:endParaRPr lang="en-US"/>
        </a:p>
      </dgm:t>
    </dgm:pt>
    <dgm:pt modelId="{A95252CC-8C8A-4904-BCA0-88BDE97544A4}" type="pres">
      <dgm:prSet presAssocID="{7868BC50-FF4A-4519-ABE5-95E08663F8E8}" presName="CompostProcess" presStyleCnt="0">
        <dgm:presLayoutVars>
          <dgm:dir/>
          <dgm:resizeHandles val="exact"/>
        </dgm:presLayoutVars>
      </dgm:prSet>
      <dgm:spPr/>
    </dgm:pt>
    <dgm:pt modelId="{8C6D2DEC-8A18-4C96-B517-F6D8B7EFDDA1}" type="pres">
      <dgm:prSet presAssocID="{7868BC50-FF4A-4519-ABE5-95E08663F8E8}" presName="arrow" presStyleLbl="bgShp" presStyleIdx="0" presStyleCnt="1"/>
      <dgm:spPr>
        <a:solidFill>
          <a:schemeClr val="tx1">
            <a:lumMod val="20000"/>
            <a:lumOff val="80000"/>
          </a:schemeClr>
        </a:solidFill>
      </dgm:spPr>
    </dgm:pt>
    <dgm:pt modelId="{B4AE562A-32B8-43DE-9FA3-F2FBD307233D}" type="pres">
      <dgm:prSet presAssocID="{7868BC50-FF4A-4519-ABE5-95E08663F8E8}" presName="linearProcess" presStyleCnt="0"/>
      <dgm:spPr/>
    </dgm:pt>
    <dgm:pt modelId="{17F16FB6-002A-499A-93BB-CA2DAF14F7ED}" type="pres">
      <dgm:prSet presAssocID="{C10BCE16-EF02-4F2F-AC4D-B31DAB8D5C3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7999A-C145-4F34-8660-C3C9E89E4783}" type="pres">
      <dgm:prSet presAssocID="{2CA2BE05-B037-4B2A-9518-5233C37E67E1}" presName="sibTrans" presStyleCnt="0"/>
      <dgm:spPr/>
    </dgm:pt>
    <dgm:pt modelId="{B6C9A54B-6EE1-4CC6-986A-B08627D63BA2}" type="pres">
      <dgm:prSet presAssocID="{3D7998A3-947C-4B01-B447-45FD59BFE4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ECB2F-E356-4AA6-B8CF-10915ECA832C}" type="pres">
      <dgm:prSet presAssocID="{FAEAE104-8AC3-4C58-9B66-73F0AC245B95}" presName="sibTrans" presStyleCnt="0"/>
      <dgm:spPr/>
    </dgm:pt>
    <dgm:pt modelId="{A0BD0BC6-13B5-4C3D-BF48-F50F5DB272C9}" type="pres">
      <dgm:prSet presAssocID="{5FF3D44F-F08D-4AE1-BCEB-3C4B6E33C2C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EC905-20AD-41F4-929B-4BC4A2BD29F7}" srcId="{7868BC50-FF4A-4519-ABE5-95E08663F8E8}" destId="{C10BCE16-EF02-4F2F-AC4D-B31DAB8D5C36}" srcOrd="0" destOrd="0" parTransId="{C4DBE41D-93C8-4CA1-9CC0-F2B38B3617E5}" sibTransId="{2CA2BE05-B037-4B2A-9518-5233C37E67E1}"/>
    <dgm:cxn modelId="{2D02EA8F-9762-4AD3-9782-4EE54086BFF4}" type="presOf" srcId="{3D7998A3-947C-4B01-B447-45FD59BFE481}" destId="{B6C9A54B-6EE1-4CC6-986A-B08627D63BA2}" srcOrd="0" destOrd="0" presId="urn:microsoft.com/office/officeart/2005/8/layout/hProcess9"/>
    <dgm:cxn modelId="{CE3648ED-32C4-47D8-8EBE-7F636BCC6A5F}" type="presOf" srcId="{7868BC50-FF4A-4519-ABE5-95E08663F8E8}" destId="{A95252CC-8C8A-4904-BCA0-88BDE97544A4}" srcOrd="0" destOrd="0" presId="urn:microsoft.com/office/officeart/2005/8/layout/hProcess9"/>
    <dgm:cxn modelId="{EEAEBF06-3285-49E4-9988-49DF215430F4}" type="presOf" srcId="{5FF3D44F-F08D-4AE1-BCEB-3C4B6E33C2C5}" destId="{A0BD0BC6-13B5-4C3D-BF48-F50F5DB272C9}" srcOrd="0" destOrd="0" presId="urn:microsoft.com/office/officeart/2005/8/layout/hProcess9"/>
    <dgm:cxn modelId="{73DE6353-B37E-47EC-AB48-0CDF711DCD1A}" srcId="{7868BC50-FF4A-4519-ABE5-95E08663F8E8}" destId="{3D7998A3-947C-4B01-B447-45FD59BFE481}" srcOrd="1" destOrd="0" parTransId="{739E5DE2-C510-498F-BF5E-415B7BD350DF}" sibTransId="{FAEAE104-8AC3-4C58-9B66-73F0AC245B95}"/>
    <dgm:cxn modelId="{EEF1BB8E-6FA9-407D-9AEA-C1F2D4C672EE}" type="presOf" srcId="{C10BCE16-EF02-4F2F-AC4D-B31DAB8D5C36}" destId="{17F16FB6-002A-499A-93BB-CA2DAF14F7ED}" srcOrd="0" destOrd="0" presId="urn:microsoft.com/office/officeart/2005/8/layout/hProcess9"/>
    <dgm:cxn modelId="{AAC039AF-C0AE-4E82-A2DE-A41548F733F9}" srcId="{7868BC50-FF4A-4519-ABE5-95E08663F8E8}" destId="{5FF3D44F-F08D-4AE1-BCEB-3C4B6E33C2C5}" srcOrd="2" destOrd="0" parTransId="{EB81C87D-55DB-4685-8AF4-14D3C0CB302F}" sibTransId="{44554E28-6F13-4A05-9C8C-E56E80BD0A1B}"/>
    <dgm:cxn modelId="{97DDAA2B-AB4C-4F94-BD8D-C7968177415D}" type="presParOf" srcId="{A95252CC-8C8A-4904-BCA0-88BDE97544A4}" destId="{8C6D2DEC-8A18-4C96-B517-F6D8B7EFDDA1}" srcOrd="0" destOrd="0" presId="urn:microsoft.com/office/officeart/2005/8/layout/hProcess9"/>
    <dgm:cxn modelId="{0D2BD40C-4B51-47AA-82E0-8EF0181D2D2F}" type="presParOf" srcId="{A95252CC-8C8A-4904-BCA0-88BDE97544A4}" destId="{B4AE562A-32B8-43DE-9FA3-F2FBD307233D}" srcOrd="1" destOrd="0" presId="urn:microsoft.com/office/officeart/2005/8/layout/hProcess9"/>
    <dgm:cxn modelId="{4FE3DC65-9F51-40AA-8C45-AE1387BC4492}" type="presParOf" srcId="{B4AE562A-32B8-43DE-9FA3-F2FBD307233D}" destId="{17F16FB6-002A-499A-93BB-CA2DAF14F7ED}" srcOrd="0" destOrd="0" presId="urn:microsoft.com/office/officeart/2005/8/layout/hProcess9"/>
    <dgm:cxn modelId="{77C6846B-43E5-4989-83F2-5594AEC28AB2}" type="presParOf" srcId="{B4AE562A-32B8-43DE-9FA3-F2FBD307233D}" destId="{4757999A-C145-4F34-8660-C3C9E89E4783}" srcOrd="1" destOrd="0" presId="urn:microsoft.com/office/officeart/2005/8/layout/hProcess9"/>
    <dgm:cxn modelId="{AEC99F63-7464-4674-8FAA-800EAD2046F7}" type="presParOf" srcId="{B4AE562A-32B8-43DE-9FA3-F2FBD307233D}" destId="{B6C9A54B-6EE1-4CC6-986A-B08627D63BA2}" srcOrd="2" destOrd="0" presId="urn:microsoft.com/office/officeart/2005/8/layout/hProcess9"/>
    <dgm:cxn modelId="{20B7FAE6-FA40-48D3-B803-A31E31AE12B2}" type="presParOf" srcId="{B4AE562A-32B8-43DE-9FA3-F2FBD307233D}" destId="{AECECB2F-E356-4AA6-B8CF-10915ECA832C}" srcOrd="3" destOrd="0" presId="urn:microsoft.com/office/officeart/2005/8/layout/hProcess9"/>
    <dgm:cxn modelId="{4813594B-F6C4-40A8-B297-DF617694909D}" type="presParOf" srcId="{B4AE562A-32B8-43DE-9FA3-F2FBD307233D}" destId="{A0BD0BC6-13B5-4C3D-BF48-F50F5DB272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325AA-B284-401D-9040-DA55EB4F729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C71B9A-E2E3-45F8-8299-3129E0597F4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tr-TR" b="1" dirty="0" smtClean="0"/>
            <a:t> </a:t>
          </a:r>
        </a:p>
      </dgm:t>
    </dgm:pt>
    <dgm:pt modelId="{33556AA6-59C4-412C-AAEA-604B43F6FC97}" type="parTrans" cxnId="{234FA076-0CB7-48D0-A464-71FD27FC3EA5}">
      <dgm:prSet/>
      <dgm:spPr/>
      <dgm:t>
        <a:bodyPr/>
        <a:lstStyle/>
        <a:p>
          <a:endParaRPr lang="tr-TR"/>
        </a:p>
      </dgm:t>
    </dgm:pt>
    <dgm:pt modelId="{01F92752-1027-46B6-948D-21F7D7477ACC}" type="sibTrans" cxnId="{234FA076-0CB7-48D0-A464-71FD27FC3EA5}">
      <dgm:prSet/>
      <dgm:spPr/>
      <dgm:t>
        <a:bodyPr/>
        <a:lstStyle/>
        <a:p>
          <a:endParaRPr lang="tr-TR"/>
        </a:p>
      </dgm:t>
    </dgm:pt>
    <dgm:pt modelId="{CEE329E6-C7D1-469C-A7C2-677B7145341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tr-TR" sz="2800" b="1" dirty="0" smtClean="0"/>
            <a:t>Sağlık ekibinin amacına ulaşmasında ekip içinde ilişkilerin güçlü olması önemlidir. İlişkiler zayıf olduğunda ekip amaçlarına ulaşmak zordur. Çünkü amaçlara ulaşma işbirliğini, bilgi paylaşımını ve birbirine saygıyı gerektirir. </a:t>
          </a:r>
        </a:p>
        <a:p>
          <a:pPr rtl="0"/>
          <a:endParaRPr lang="tr-TR" sz="2300" dirty="0"/>
        </a:p>
      </dgm:t>
    </dgm:pt>
    <dgm:pt modelId="{CCE9560B-C561-4E95-AAC8-1DAAAA2D396F}" type="parTrans" cxnId="{034FA2A3-C309-4DE9-87F2-116703C190B3}">
      <dgm:prSet/>
      <dgm:spPr/>
      <dgm:t>
        <a:bodyPr/>
        <a:lstStyle/>
        <a:p>
          <a:endParaRPr lang="tr-TR"/>
        </a:p>
      </dgm:t>
    </dgm:pt>
    <dgm:pt modelId="{F8491528-9568-4348-AE09-793F896A0D9E}" type="sibTrans" cxnId="{034FA2A3-C309-4DE9-87F2-116703C190B3}">
      <dgm:prSet/>
      <dgm:spPr/>
      <dgm:t>
        <a:bodyPr/>
        <a:lstStyle/>
        <a:p>
          <a:endParaRPr lang="tr-TR"/>
        </a:p>
      </dgm:t>
    </dgm:pt>
    <dgm:pt modelId="{086B513D-8F73-4396-B1FA-B9DADA170787}" type="pres">
      <dgm:prSet presAssocID="{184325AA-B284-401D-9040-DA55EB4F729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045E7EE-4D87-43AB-B113-D5A07F5027A1}" type="pres">
      <dgm:prSet presAssocID="{184325AA-B284-401D-9040-DA55EB4F729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4794AE-9DCC-4C03-84F5-B5072B2EC5D1}" type="pres">
      <dgm:prSet presAssocID="{184325AA-B284-401D-9040-DA55EB4F729E}" presName="LeftNode" presStyleLbl="bgImgPlace1" presStyleIdx="0" presStyleCnt="2" custScaleX="353643" custLinFactNeighborX="-40017" custLinFactNeighborY="-20638">
        <dgm:presLayoutVars>
          <dgm:chMax val="2"/>
          <dgm:chPref val="2"/>
        </dgm:presLayoutVars>
      </dgm:prSet>
      <dgm:spPr/>
      <dgm:t>
        <a:bodyPr/>
        <a:lstStyle/>
        <a:p>
          <a:endParaRPr lang="tr-TR"/>
        </a:p>
      </dgm:t>
    </dgm:pt>
    <dgm:pt modelId="{E5B31D49-7F85-4E39-A9ED-9C61E5462803}" type="pres">
      <dgm:prSet presAssocID="{184325AA-B284-401D-9040-DA55EB4F729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E34FEC-026A-45DA-99F2-50E67A625AC6}" type="pres">
      <dgm:prSet presAssocID="{184325AA-B284-401D-9040-DA55EB4F729E}" presName="RightNode" presStyleLbl="bgImgPlace1" presStyleIdx="1" presStyleCnt="2" custScaleX="363600" custScaleY="110439" custLinFactNeighborX="43087" custLinFactNeighborY="-20169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CC1AC32-60D0-4E0C-8A17-C90A3DA71057}" type="pres">
      <dgm:prSet presAssocID="{184325AA-B284-401D-9040-DA55EB4F729E}" presName="TopArrow" presStyleLbl="node1" presStyleIdx="0" presStyleCnt="2" custScaleX="97418" custLinFactX="-1483" custLinFactNeighborX="-100000" custLinFactNeighborY="-53077"/>
      <dgm:spPr>
        <a:solidFill>
          <a:srgbClr val="92D050"/>
        </a:solidFill>
      </dgm:spPr>
    </dgm:pt>
    <dgm:pt modelId="{DC20DD45-33C1-4A56-A7EC-3E83C95D1010}" type="pres">
      <dgm:prSet presAssocID="{184325AA-B284-401D-9040-DA55EB4F729E}" presName="BottomArrow" presStyleLbl="node1" presStyleIdx="1" presStyleCnt="2" custScaleX="88519" custScaleY="105315" custLinFactX="-4700" custLinFactNeighborX="-100000" custLinFactNeighborY="-20111"/>
      <dgm:spPr>
        <a:solidFill>
          <a:srgbClr val="00B0F0"/>
        </a:solidFill>
      </dgm:spPr>
    </dgm:pt>
  </dgm:ptLst>
  <dgm:cxnLst>
    <dgm:cxn modelId="{169F0825-32C9-4DD0-ACB0-ECA8EF5D2490}" type="presOf" srcId="{184325AA-B284-401D-9040-DA55EB4F729E}" destId="{086B513D-8F73-4396-B1FA-B9DADA170787}" srcOrd="0" destOrd="0" presId="urn:microsoft.com/office/officeart/2009/layout/ReverseList"/>
    <dgm:cxn modelId="{43029EA4-216B-4705-B73A-80F487F85A95}" type="presOf" srcId="{D2C71B9A-E2E3-45F8-8299-3129E0597F4B}" destId="{DD4794AE-9DCC-4C03-84F5-B5072B2EC5D1}" srcOrd="1" destOrd="0" presId="urn:microsoft.com/office/officeart/2009/layout/ReverseList"/>
    <dgm:cxn modelId="{973E7B09-7439-442A-B03B-BA965744511B}" type="presOf" srcId="{D2C71B9A-E2E3-45F8-8299-3129E0597F4B}" destId="{1045E7EE-4D87-43AB-B113-D5A07F5027A1}" srcOrd="0" destOrd="0" presId="urn:microsoft.com/office/officeart/2009/layout/ReverseList"/>
    <dgm:cxn modelId="{234FA076-0CB7-48D0-A464-71FD27FC3EA5}" srcId="{184325AA-B284-401D-9040-DA55EB4F729E}" destId="{D2C71B9A-E2E3-45F8-8299-3129E0597F4B}" srcOrd="0" destOrd="0" parTransId="{33556AA6-59C4-412C-AAEA-604B43F6FC97}" sibTransId="{01F92752-1027-46B6-948D-21F7D7477ACC}"/>
    <dgm:cxn modelId="{2646903B-E81C-40A2-9956-9D878E757564}" type="presOf" srcId="{CEE329E6-C7D1-469C-A7C2-677B71453416}" destId="{A3E34FEC-026A-45DA-99F2-50E67A625AC6}" srcOrd="1" destOrd="0" presId="urn:microsoft.com/office/officeart/2009/layout/ReverseList"/>
    <dgm:cxn modelId="{034FA2A3-C309-4DE9-87F2-116703C190B3}" srcId="{184325AA-B284-401D-9040-DA55EB4F729E}" destId="{CEE329E6-C7D1-469C-A7C2-677B71453416}" srcOrd="1" destOrd="0" parTransId="{CCE9560B-C561-4E95-AAC8-1DAAAA2D396F}" sibTransId="{F8491528-9568-4348-AE09-793F896A0D9E}"/>
    <dgm:cxn modelId="{4BAEADEA-4577-4378-851B-ABBFD44AD047}" type="presOf" srcId="{CEE329E6-C7D1-469C-A7C2-677B71453416}" destId="{E5B31D49-7F85-4E39-A9ED-9C61E5462803}" srcOrd="0" destOrd="0" presId="urn:microsoft.com/office/officeart/2009/layout/ReverseList"/>
    <dgm:cxn modelId="{2872749A-C2A6-4D49-9ADF-47A70E286653}" type="presParOf" srcId="{086B513D-8F73-4396-B1FA-B9DADA170787}" destId="{1045E7EE-4D87-43AB-B113-D5A07F5027A1}" srcOrd="0" destOrd="0" presId="urn:microsoft.com/office/officeart/2009/layout/ReverseList"/>
    <dgm:cxn modelId="{291B49EE-C3AA-475E-92CE-1AACC6947D1E}" type="presParOf" srcId="{086B513D-8F73-4396-B1FA-B9DADA170787}" destId="{DD4794AE-9DCC-4C03-84F5-B5072B2EC5D1}" srcOrd="1" destOrd="0" presId="urn:microsoft.com/office/officeart/2009/layout/ReverseList"/>
    <dgm:cxn modelId="{3519C4DC-5CFB-44AF-994B-EC75001208A9}" type="presParOf" srcId="{086B513D-8F73-4396-B1FA-B9DADA170787}" destId="{E5B31D49-7F85-4E39-A9ED-9C61E5462803}" srcOrd="2" destOrd="0" presId="urn:microsoft.com/office/officeart/2009/layout/ReverseList"/>
    <dgm:cxn modelId="{D78B0334-1090-4BEF-9836-686F8901AC2A}" type="presParOf" srcId="{086B513D-8F73-4396-B1FA-B9DADA170787}" destId="{A3E34FEC-026A-45DA-99F2-50E67A625AC6}" srcOrd="3" destOrd="0" presId="urn:microsoft.com/office/officeart/2009/layout/ReverseList"/>
    <dgm:cxn modelId="{8ED35216-3BE8-4F29-AC12-E13F4A550687}" type="presParOf" srcId="{086B513D-8F73-4396-B1FA-B9DADA170787}" destId="{FCC1AC32-60D0-4E0C-8A17-C90A3DA71057}" srcOrd="4" destOrd="0" presId="urn:microsoft.com/office/officeart/2009/layout/ReverseList"/>
    <dgm:cxn modelId="{89C29B4D-FA16-45FC-AB3B-A2E8D1E28526}" type="presParOf" srcId="{086B513D-8F73-4396-B1FA-B9DADA170787}" destId="{DC20DD45-33C1-4A56-A7EC-3E83C95D101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96A9C-0D5D-463F-88DB-21AEA694429D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04A905C-FE19-4D46-8445-10467361623A}">
      <dgm:prSet phldrT="[Text]"/>
      <dgm:spPr/>
      <dgm:t>
        <a:bodyPr/>
        <a:lstStyle/>
        <a:p>
          <a:r>
            <a:rPr lang="en-US" b="1" dirty="0" err="1" smtClean="0">
              <a:solidFill>
                <a:schemeClr val="tx2"/>
              </a:solidFill>
            </a:rPr>
            <a:t>Sağlık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çalışanları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arasındaki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ekip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çalışmasının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önemi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giderek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daha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fazla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fark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edilmektedir</a:t>
          </a:r>
          <a:r>
            <a:rPr lang="en-US" b="1" dirty="0" smtClean="0">
              <a:solidFill>
                <a:schemeClr val="tx2"/>
              </a:solidFill>
            </a:rPr>
            <a:t>. </a:t>
          </a:r>
        </a:p>
      </dgm:t>
    </dgm:pt>
    <dgm:pt modelId="{F1EB670D-B465-49EE-9A1D-5DCC0DA267A6}" type="parTrans" cxnId="{0E645C36-8E51-481C-BB44-86B3D7A69570}">
      <dgm:prSet/>
      <dgm:spPr/>
      <dgm:t>
        <a:bodyPr/>
        <a:lstStyle/>
        <a:p>
          <a:endParaRPr lang="tr-TR"/>
        </a:p>
      </dgm:t>
    </dgm:pt>
    <dgm:pt modelId="{378C3D6A-347C-4B0D-B0E6-E0CA709C8BCA}" type="sibTrans" cxnId="{0E645C36-8E51-481C-BB44-86B3D7A69570}">
      <dgm:prSet/>
      <dgm:spPr/>
      <dgm:t>
        <a:bodyPr/>
        <a:lstStyle/>
        <a:p>
          <a:endParaRPr lang="tr-TR"/>
        </a:p>
      </dgm:t>
    </dgm:pt>
    <dgm:pt modelId="{B4B146B6-D0D5-49A8-8376-057D46788485}">
      <dgm:prSet phldrT="[Text]"/>
      <dgm:spPr/>
      <dgm:t>
        <a:bodyPr/>
        <a:lstStyle/>
        <a:p>
          <a:r>
            <a:rPr lang="en-US" b="1" dirty="0" err="1" smtClean="0">
              <a:solidFill>
                <a:schemeClr val="tx2"/>
              </a:solidFill>
            </a:rPr>
            <a:t>Sağlık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yöneticileri</a:t>
          </a:r>
          <a:r>
            <a:rPr lang="en-US" b="1" dirty="0" smtClean="0">
              <a:solidFill>
                <a:schemeClr val="tx2"/>
              </a:solidFill>
            </a:rPr>
            <a:t>, </a:t>
          </a:r>
          <a:r>
            <a:rPr lang="en-US" b="1" dirty="0" err="1" smtClean="0">
              <a:solidFill>
                <a:schemeClr val="tx2"/>
              </a:solidFill>
            </a:rPr>
            <a:t>bu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yaklaşımın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maliyeti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azaltarak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bakım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kalitesini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artırdığını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düşündükleri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için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ekip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çalışmasını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teşvik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etmektedirler</a:t>
          </a:r>
          <a:r>
            <a:rPr lang="tr-TR" b="1" dirty="0" smtClean="0">
              <a:solidFill>
                <a:schemeClr val="tx2"/>
              </a:solidFill>
            </a:rPr>
            <a:t>.</a:t>
          </a:r>
          <a:endParaRPr lang="en-US" b="1" dirty="0" smtClean="0">
            <a:solidFill>
              <a:schemeClr val="tx2"/>
            </a:solidFill>
          </a:endParaRPr>
        </a:p>
      </dgm:t>
    </dgm:pt>
    <dgm:pt modelId="{306C8779-41AB-406E-834F-DECDC84AE435}" type="parTrans" cxnId="{7DB46287-9C6A-4A33-A99B-38EAEF6A2808}">
      <dgm:prSet/>
      <dgm:spPr/>
      <dgm:t>
        <a:bodyPr/>
        <a:lstStyle/>
        <a:p>
          <a:endParaRPr lang="tr-TR"/>
        </a:p>
      </dgm:t>
    </dgm:pt>
    <dgm:pt modelId="{1F643760-A3AD-4C7B-98C9-12FDC2B15FFF}" type="sibTrans" cxnId="{7DB46287-9C6A-4A33-A99B-38EAEF6A2808}">
      <dgm:prSet/>
      <dgm:spPr/>
      <dgm:t>
        <a:bodyPr/>
        <a:lstStyle/>
        <a:p>
          <a:endParaRPr lang="tr-TR"/>
        </a:p>
      </dgm:t>
    </dgm:pt>
    <dgm:pt modelId="{16FD23E7-E6A7-4455-91C7-598C54FFFBA3}">
      <dgm:prSet phldrT="[Text]"/>
      <dgm:spPr/>
      <dgm:t>
        <a:bodyPr/>
        <a:lstStyle/>
        <a:p>
          <a:pPr marL="0" marR="0" lvl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b="1" dirty="0" smtClean="0">
              <a:solidFill>
                <a:schemeClr val="tx2"/>
              </a:solidFill>
            </a:rPr>
            <a:t>H</a:t>
          </a:r>
          <a:r>
            <a:rPr lang="en-US" b="1" dirty="0" err="1" smtClean="0">
              <a:solidFill>
                <a:schemeClr val="tx2"/>
              </a:solidFill>
            </a:rPr>
            <a:t>asta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bakımı</a:t>
          </a:r>
          <a:r>
            <a:rPr lang="tr-TR" b="1" dirty="0" err="1" smtClean="0">
              <a:solidFill>
                <a:schemeClr val="tx2"/>
              </a:solidFill>
            </a:rPr>
            <a:t>nı</a:t>
          </a:r>
          <a:r>
            <a:rPr lang="en-US" b="1" dirty="0" smtClean="0">
              <a:solidFill>
                <a:schemeClr val="tx2"/>
              </a:solidFill>
            </a:rPr>
            <a:t>n </a:t>
          </a:r>
          <a:r>
            <a:rPr lang="en-US" b="1" dirty="0" err="1" smtClean="0">
              <a:solidFill>
                <a:schemeClr val="tx2"/>
              </a:solidFill>
            </a:rPr>
            <a:t>doğru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ve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zamanında</a:t>
          </a:r>
          <a:r>
            <a:rPr lang="en-US" b="1" dirty="0" smtClean="0">
              <a:solidFill>
                <a:schemeClr val="tx2"/>
              </a:solidFill>
            </a:rPr>
            <a:t>  </a:t>
          </a:r>
          <a:r>
            <a:rPr lang="en-US" b="1" dirty="0" err="1" smtClean="0">
              <a:solidFill>
                <a:schemeClr val="tx2"/>
              </a:solidFill>
            </a:rPr>
            <a:t>sağla</a:t>
          </a:r>
          <a:r>
            <a:rPr lang="tr-TR" b="1" dirty="0" err="1" smtClean="0">
              <a:solidFill>
                <a:schemeClr val="tx2"/>
              </a:solidFill>
            </a:rPr>
            <a:t>nması</a:t>
          </a:r>
          <a:r>
            <a:rPr lang="tr-TR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için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etkili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iletişim</a:t>
          </a:r>
          <a:r>
            <a:rPr lang="en-US" b="1" dirty="0" smtClean="0">
              <a:solidFill>
                <a:schemeClr val="tx2"/>
              </a:solidFill>
            </a:rPr>
            <a:t> </a:t>
          </a:r>
          <a:r>
            <a:rPr lang="en-US" b="1" dirty="0" err="1" smtClean="0">
              <a:solidFill>
                <a:schemeClr val="tx2"/>
              </a:solidFill>
            </a:rPr>
            <a:t>önemlidir</a:t>
          </a:r>
          <a:r>
            <a:rPr lang="tr-TR" b="1" dirty="0" smtClean="0">
              <a:solidFill>
                <a:schemeClr val="tx2"/>
              </a:solidFill>
            </a:rPr>
            <a:t>.</a:t>
          </a:r>
          <a:endParaRPr lang="en-US" b="1" dirty="0" smtClean="0">
            <a:solidFill>
              <a:schemeClr val="tx2"/>
            </a:solidFill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b="1" dirty="0">
            <a:solidFill>
              <a:schemeClr val="tx2"/>
            </a:solidFill>
          </a:endParaRPr>
        </a:p>
      </dgm:t>
    </dgm:pt>
    <dgm:pt modelId="{43948409-9B89-4716-8A5D-389F793E7877}" type="parTrans" cxnId="{26B74170-AAD7-4BB6-857C-08315D7CB143}">
      <dgm:prSet/>
      <dgm:spPr/>
      <dgm:t>
        <a:bodyPr/>
        <a:lstStyle/>
        <a:p>
          <a:endParaRPr lang="tr-TR"/>
        </a:p>
      </dgm:t>
    </dgm:pt>
    <dgm:pt modelId="{68AD395E-100D-4819-B097-1D9889DB0535}" type="sibTrans" cxnId="{26B74170-AAD7-4BB6-857C-08315D7CB143}">
      <dgm:prSet/>
      <dgm:spPr/>
      <dgm:t>
        <a:bodyPr/>
        <a:lstStyle/>
        <a:p>
          <a:endParaRPr lang="tr-TR"/>
        </a:p>
      </dgm:t>
    </dgm:pt>
    <dgm:pt modelId="{E6C4C7F8-69F6-46AA-A5ED-0058722AA7F3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Sağlık çalışanları arasında iyi bir </a:t>
          </a:r>
          <a:r>
            <a:rPr lang="en-US" b="1" dirty="0" err="1">
              <a:solidFill>
                <a:schemeClr val="tx2"/>
              </a:solidFill>
            </a:rPr>
            <a:t>çalışma</a:t>
          </a:r>
          <a:r>
            <a:rPr lang="en-US" b="1" dirty="0">
              <a:solidFill>
                <a:schemeClr val="tx2"/>
              </a:solidFill>
            </a:rPr>
            <a:t> ilişkisi kurmak, </a:t>
          </a:r>
        </a:p>
      </dgm:t>
    </dgm:pt>
    <dgm:pt modelId="{723DE217-F2F5-4584-9A28-0D9C230FA37D}" type="parTrans" cxnId="{A6168A69-D45E-49C2-8CED-B6D7A96DF0C7}">
      <dgm:prSet/>
      <dgm:spPr/>
      <dgm:t>
        <a:bodyPr/>
        <a:lstStyle/>
        <a:p>
          <a:endParaRPr lang="en-US"/>
        </a:p>
      </dgm:t>
    </dgm:pt>
    <dgm:pt modelId="{6884A609-3031-4E22-9B34-C561D42AD981}" type="sibTrans" cxnId="{A6168A69-D45E-49C2-8CED-B6D7A96DF0C7}">
      <dgm:prSet/>
      <dgm:spPr/>
      <dgm:t>
        <a:bodyPr/>
        <a:lstStyle/>
        <a:p>
          <a:endParaRPr lang="en-US"/>
        </a:p>
      </dgm:t>
    </dgm:pt>
    <dgm:pt modelId="{92EA5CCC-1F9D-48F7-BD29-F423BC7ED744}" type="pres">
      <dgm:prSet presAssocID="{06696A9C-0D5D-463F-88DB-21AEA69442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500EFF-E8EE-4A4B-A88F-7971D4F03A58}" type="pres">
      <dgm:prSet presAssocID="{F04A905C-FE19-4D46-8445-10467361623A}" presName="circle1" presStyleLbl="node1" presStyleIdx="0" presStyleCnt="4"/>
      <dgm:spPr/>
    </dgm:pt>
    <dgm:pt modelId="{97675238-1D2D-40E0-9B63-8FAB8680EC0C}" type="pres">
      <dgm:prSet presAssocID="{F04A905C-FE19-4D46-8445-10467361623A}" presName="space" presStyleCnt="0"/>
      <dgm:spPr/>
    </dgm:pt>
    <dgm:pt modelId="{F932FD84-4D89-4BD4-9CFE-B22193FCDDF1}" type="pres">
      <dgm:prSet presAssocID="{F04A905C-FE19-4D46-8445-10467361623A}" presName="rect1" presStyleLbl="alignAcc1" presStyleIdx="0" presStyleCnt="4"/>
      <dgm:spPr/>
      <dgm:t>
        <a:bodyPr/>
        <a:lstStyle/>
        <a:p>
          <a:endParaRPr lang="tr-TR"/>
        </a:p>
      </dgm:t>
    </dgm:pt>
    <dgm:pt modelId="{88942464-5EF5-450D-B18B-ADA33397B7A7}" type="pres">
      <dgm:prSet presAssocID="{B4B146B6-D0D5-49A8-8376-057D46788485}" presName="vertSpace2" presStyleLbl="node1" presStyleIdx="0" presStyleCnt="4"/>
      <dgm:spPr/>
    </dgm:pt>
    <dgm:pt modelId="{B6DE6586-5BB6-4347-9234-E01982E927F7}" type="pres">
      <dgm:prSet presAssocID="{B4B146B6-D0D5-49A8-8376-057D46788485}" presName="circle2" presStyleLbl="node1" presStyleIdx="1" presStyleCnt="4"/>
      <dgm:spPr/>
    </dgm:pt>
    <dgm:pt modelId="{FA63895A-093F-4430-9ADC-7CDFBCA12BE3}" type="pres">
      <dgm:prSet presAssocID="{B4B146B6-D0D5-49A8-8376-057D46788485}" presName="rect2" presStyleLbl="alignAcc1" presStyleIdx="1" presStyleCnt="4"/>
      <dgm:spPr/>
      <dgm:t>
        <a:bodyPr/>
        <a:lstStyle/>
        <a:p>
          <a:endParaRPr lang="tr-TR"/>
        </a:p>
      </dgm:t>
    </dgm:pt>
    <dgm:pt modelId="{E24336D9-C69A-4C2F-9C96-FF04B0C129EB}" type="pres">
      <dgm:prSet presAssocID="{E6C4C7F8-69F6-46AA-A5ED-0058722AA7F3}" presName="vertSpace3" presStyleLbl="node1" presStyleIdx="1" presStyleCnt="4"/>
      <dgm:spPr/>
    </dgm:pt>
    <dgm:pt modelId="{F9E667EA-7047-4E7C-9D1E-EA7192FBA7A1}" type="pres">
      <dgm:prSet presAssocID="{E6C4C7F8-69F6-46AA-A5ED-0058722AA7F3}" presName="circle3" presStyleLbl="node1" presStyleIdx="2" presStyleCnt="4"/>
      <dgm:spPr/>
    </dgm:pt>
    <dgm:pt modelId="{FCBD6F99-417A-4F33-9EF1-4E322EC9D81C}" type="pres">
      <dgm:prSet presAssocID="{E6C4C7F8-69F6-46AA-A5ED-0058722AA7F3}" presName="rect3" presStyleLbl="alignAcc1" presStyleIdx="2" presStyleCnt="4"/>
      <dgm:spPr/>
      <dgm:t>
        <a:bodyPr/>
        <a:lstStyle/>
        <a:p>
          <a:endParaRPr lang="en-US"/>
        </a:p>
      </dgm:t>
    </dgm:pt>
    <dgm:pt modelId="{326CE652-70A8-46EE-80AB-26F54215A607}" type="pres">
      <dgm:prSet presAssocID="{16FD23E7-E6A7-4455-91C7-598C54FFFBA3}" presName="vertSpace4" presStyleLbl="node1" presStyleIdx="2" presStyleCnt="4"/>
      <dgm:spPr/>
    </dgm:pt>
    <dgm:pt modelId="{5C8FCD70-804E-441C-929C-7EDEE2C3C10E}" type="pres">
      <dgm:prSet presAssocID="{16FD23E7-E6A7-4455-91C7-598C54FFFBA3}" presName="circle4" presStyleLbl="node1" presStyleIdx="3" presStyleCnt="4"/>
      <dgm:spPr/>
    </dgm:pt>
    <dgm:pt modelId="{083D38FB-60BD-4AA1-A86C-F596616CE3C0}" type="pres">
      <dgm:prSet presAssocID="{16FD23E7-E6A7-4455-91C7-598C54FFFBA3}" presName="rect4" presStyleLbl="alignAcc1" presStyleIdx="3" presStyleCnt="4"/>
      <dgm:spPr/>
      <dgm:t>
        <a:bodyPr/>
        <a:lstStyle/>
        <a:p>
          <a:endParaRPr lang="tr-TR"/>
        </a:p>
      </dgm:t>
    </dgm:pt>
    <dgm:pt modelId="{C007CC76-5E76-45E6-A376-64D15A4BDECB}" type="pres">
      <dgm:prSet presAssocID="{F04A905C-FE19-4D46-8445-10467361623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253E66-E286-4B5A-AFDE-82BFF52D615F}" type="pres">
      <dgm:prSet presAssocID="{B4B146B6-D0D5-49A8-8376-057D4678848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3CD7DE-5BC6-41D9-B459-442BAA239E89}" type="pres">
      <dgm:prSet presAssocID="{E6C4C7F8-69F6-46AA-A5ED-0058722AA7F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78375-2EF7-43AD-B563-35F1EA2DCDFE}" type="pres">
      <dgm:prSet presAssocID="{16FD23E7-E6A7-4455-91C7-598C54FFFBA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D0D6BB-8993-488C-8C07-B7CBF8E598AF}" type="presOf" srcId="{E6C4C7F8-69F6-46AA-A5ED-0058722AA7F3}" destId="{FCBD6F99-417A-4F33-9EF1-4E322EC9D81C}" srcOrd="0" destOrd="0" presId="urn:microsoft.com/office/officeart/2005/8/layout/target3"/>
    <dgm:cxn modelId="{7DB46287-9C6A-4A33-A99B-38EAEF6A2808}" srcId="{06696A9C-0D5D-463F-88DB-21AEA694429D}" destId="{B4B146B6-D0D5-49A8-8376-057D46788485}" srcOrd="1" destOrd="0" parTransId="{306C8779-41AB-406E-834F-DECDC84AE435}" sibTransId="{1F643760-A3AD-4C7B-98C9-12FDC2B15FFF}"/>
    <dgm:cxn modelId="{A6168A69-D45E-49C2-8CED-B6D7A96DF0C7}" srcId="{06696A9C-0D5D-463F-88DB-21AEA694429D}" destId="{E6C4C7F8-69F6-46AA-A5ED-0058722AA7F3}" srcOrd="2" destOrd="0" parTransId="{723DE217-F2F5-4584-9A28-0D9C230FA37D}" sibTransId="{6884A609-3031-4E22-9B34-C561D42AD981}"/>
    <dgm:cxn modelId="{04ADF38B-F705-44C2-8A10-21E3F7E92104}" type="presOf" srcId="{B4B146B6-D0D5-49A8-8376-057D46788485}" destId="{30253E66-E286-4B5A-AFDE-82BFF52D615F}" srcOrd="1" destOrd="0" presId="urn:microsoft.com/office/officeart/2005/8/layout/target3"/>
    <dgm:cxn modelId="{0E60710A-2D23-4800-A5EA-339DD0A673F6}" type="presOf" srcId="{16FD23E7-E6A7-4455-91C7-598C54FFFBA3}" destId="{083D38FB-60BD-4AA1-A86C-F596616CE3C0}" srcOrd="0" destOrd="0" presId="urn:microsoft.com/office/officeart/2005/8/layout/target3"/>
    <dgm:cxn modelId="{E4D8824F-0D93-4E92-A7A7-09FB077EC81F}" type="presOf" srcId="{F04A905C-FE19-4D46-8445-10467361623A}" destId="{C007CC76-5E76-45E6-A376-64D15A4BDECB}" srcOrd="1" destOrd="0" presId="urn:microsoft.com/office/officeart/2005/8/layout/target3"/>
    <dgm:cxn modelId="{26B74170-AAD7-4BB6-857C-08315D7CB143}" srcId="{06696A9C-0D5D-463F-88DB-21AEA694429D}" destId="{16FD23E7-E6A7-4455-91C7-598C54FFFBA3}" srcOrd="3" destOrd="0" parTransId="{43948409-9B89-4716-8A5D-389F793E7877}" sibTransId="{68AD395E-100D-4819-B097-1D9889DB0535}"/>
    <dgm:cxn modelId="{FC8A1773-2824-43AD-83A5-BDEC0915B682}" type="presOf" srcId="{16FD23E7-E6A7-4455-91C7-598C54FFFBA3}" destId="{63F78375-2EF7-43AD-B563-35F1EA2DCDFE}" srcOrd="1" destOrd="0" presId="urn:microsoft.com/office/officeart/2005/8/layout/target3"/>
    <dgm:cxn modelId="{FA16ECD8-B73F-4B69-BE93-6C1975763F87}" type="presOf" srcId="{F04A905C-FE19-4D46-8445-10467361623A}" destId="{F932FD84-4D89-4BD4-9CFE-B22193FCDDF1}" srcOrd="0" destOrd="0" presId="urn:microsoft.com/office/officeart/2005/8/layout/target3"/>
    <dgm:cxn modelId="{0E645C36-8E51-481C-BB44-86B3D7A69570}" srcId="{06696A9C-0D5D-463F-88DB-21AEA694429D}" destId="{F04A905C-FE19-4D46-8445-10467361623A}" srcOrd="0" destOrd="0" parTransId="{F1EB670D-B465-49EE-9A1D-5DCC0DA267A6}" sibTransId="{378C3D6A-347C-4B0D-B0E6-E0CA709C8BCA}"/>
    <dgm:cxn modelId="{4EFC07DB-8ECE-422C-A7C5-0CF8E0DB015B}" type="presOf" srcId="{06696A9C-0D5D-463F-88DB-21AEA694429D}" destId="{92EA5CCC-1F9D-48F7-BD29-F423BC7ED744}" srcOrd="0" destOrd="0" presId="urn:microsoft.com/office/officeart/2005/8/layout/target3"/>
    <dgm:cxn modelId="{2AF87049-C4D5-4FC0-9094-DA420038253C}" type="presOf" srcId="{B4B146B6-D0D5-49A8-8376-057D46788485}" destId="{FA63895A-093F-4430-9ADC-7CDFBCA12BE3}" srcOrd="0" destOrd="0" presId="urn:microsoft.com/office/officeart/2005/8/layout/target3"/>
    <dgm:cxn modelId="{A5FA983A-AB75-436F-9096-26B000F8957C}" type="presOf" srcId="{E6C4C7F8-69F6-46AA-A5ED-0058722AA7F3}" destId="{F33CD7DE-5BC6-41D9-B459-442BAA239E89}" srcOrd="1" destOrd="0" presId="urn:microsoft.com/office/officeart/2005/8/layout/target3"/>
    <dgm:cxn modelId="{E2ADD5C5-FAE6-46C4-9CC3-FD7FBA8F77C5}" type="presParOf" srcId="{92EA5CCC-1F9D-48F7-BD29-F423BC7ED744}" destId="{5B500EFF-E8EE-4A4B-A88F-7971D4F03A58}" srcOrd="0" destOrd="0" presId="urn:microsoft.com/office/officeart/2005/8/layout/target3"/>
    <dgm:cxn modelId="{BFDE8ECC-5462-4C08-B787-603840DB67A7}" type="presParOf" srcId="{92EA5CCC-1F9D-48F7-BD29-F423BC7ED744}" destId="{97675238-1D2D-40E0-9B63-8FAB8680EC0C}" srcOrd="1" destOrd="0" presId="urn:microsoft.com/office/officeart/2005/8/layout/target3"/>
    <dgm:cxn modelId="{ED68ABDE-A31E-495F-B721-FE1D950DA75F}" type="presParOf" srcId="{92EA5CCC-1F9D-48F7-BD29-F423BC7ED744}" destId="{F932FD84-4D89-4BD4-9CFE-B22193FCDDF1}" srcOrd="2" destOrd="0" presId="urn:microsoft.com/office/officeart/2005/8/layout/target3"/>
    <dgm:cxn modelId="{815A4321-4DF1-469C-BA8F-A24C5691815A}" type="presParOf" srcId="{92EA5CCC-1F9D-48F7-BD29-F423BC7ED744}" destId="{88942464-5EF5-450D-B18B-ADA33397B7A7}" srcOrd="3" destOrd="0" presId="urn:microsoft.com/office/officeart/2005/8/layout/target3"/>
    <dgm:cxn modelId="{BD13C64D-C613-4F19-A46B-784727B6A53C}" type="presParOf" srcId="{92EA5CCC-1F9D-48F7-BD29-F423BC7ED744}" destId="{B6DE6586-5BB6-4347-9234-E01982E927F7}" srcOrd="4" destOrd="0" presId="urn:microsoft.com/office/officeart/2005/8/layout/target3"/>
    <dgm:cxn modelId="{D34386BA-9137-46E4-966F-36993EDFEFED}" type="presParOf" srcId="{92EA5CCC-1F9D-48F7-BD29-F423BC7ED744}" destId="{FA63895A-093F-4430-9ADC-7CDFBCA12BE3}" srcOrd="5" destOrd="0" presId="urn:microsoft.com/office/officeart/2005/8/layout/target3"/>
    <dgm:cxn modelId="{A14A46D4-95C0-43E1-BA60-DEA8F3516CE2}" type="presParOf" srcId="{92EA5CCC-1F9D-48F7-BD29-F423BC7ED744}" destId="{E24336D9-C69A-4C2F-9C96-FF04B0C129EB}" srcOrd="6" destOrd="0" presId="urn:microsoft.com/office/officeart/2005/8/layout/target3"/>
    <dgm:cxn modelId="{F0305678-261B-4E9C-9547-C03F50C03701}" type="presParOf" srcId="{92EA5CCC-1F9D-48F7-BD29-F423BC7ED744}" destId="{F9E667EA-7047-4E7C-9D1E-EA7192FBA7A1}" srcOrd="7" destOrd="0" presId="urn:microsoft.com/office/officeart/2005/8/layout/target3"/>
    <dgm:cxn modelId="{CE23ED80-9421-4F63-9E26-5DA14622E200}" type="presParOf" srcId="{92EA5CCC-1F9D-48F7-BD29-F423BC7ED744}" destId="{FCBD6F99-417A-4F33-9EF1-4E322EC9D81C}" srcOrd="8" destOrd="0" presId="urn:microsoft.com/office/officeart/2005/8/layout/target3"/>
    <dgm:cxn modelId="{80B2D7B9-777E-4E07-97B0-A0867558404F}" type="presParOf" srcId="{92EA5CCC-1F9D-48F7-BD29-F423BC7ED744}" destId="{326CE652-70A8-46EE-80AB-26F54215A607}" srcOrd="9" destOrd="0" presId="urn:microsoft.com/office/officeart/2005/8/layout/target3"/>
    <dgm:cxn modelId="{A65FC758-9821-475C-8A0D-741F30237B20}" type="presParOf" srcId="{92EA5CCC-1F9D-48F7-BD29-F423BC7ED744}" destId="{5C8FCD70-804E-441C-929C-7EDEE2C3C10E}" srcOrd="10" destOrd="0" presId="urn:microsoft.com/office/officeart/2005/8/layout/target3"/>
    <dgm:cxn modelId="{ABD640BD-05B8-4535-981D-910EE7A2B8F4}" type="presParOf" srcId="{92EA5CCC-1F9D-48F7-BD29-F423BC7ED744}" destId="{083D38FB-60BD-4AA1-A86C-F596616CE3C0}" srcOrd="11" destOrd="0" presId="urn:microsoft.com/office/officeart/2005/8/layout/target3"/>
    <dgm:cxn modelId="{59214C01-32D8-4A15-873E-8410067C95F9}" type="presParOf" srcId="{92EA5CCC-1F9D-48F7-BD29-F423BC7ED744}" destId="{C007CC76-5E76-45E6-A376-64D15A4BDECB}" srcOrd="12" destOrd="0" presId="urn:microsoft.com/office/officeart/2005/8/layout/target3"/>
    <dgm:cxn modelId="{BBD6ED20-066C-4B58-929F-C3113E008B6B}" type="presParOf" srcId="{92EA5CCC-1F9D-48F7-BD29-F423BC7ED744}" destId="{30253E66-E286-4B5A-AFDE-82BFF52D615F}" srcOrd="13" destOrd="0" presId="urn:microsoft.com/office/officeart/2005/8/layout/target3"/>
    <dgm:cxn modelId="{1209942A-152B-4E39-82F2-91FB2504C641}" type="presParOf" srcId="{92EA5CCC-1F9D-48F7-BD29-F423BC7ED744}" destId="{F33CD7DE-5BC6-41D9-B459-442BAA239E89}" srcOrd="14" destOrd="0" presId="urn:microsoft.com/office/officeart/2005/8/layout/target3"/>
    <dgm:cxn modelId="{3E34D85F-DFC6-49FE-8F02-722083439605}" type="presParOf" srcId="{92EA5CCC-1F9D-48F7-BD29-F423BC7ED744}" destId="{63F78375-2EF7-43AD-B563-35F1EA2DCDF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68BC50-FF4A-4519-ABE5-95E08663F8E8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98124FAD-C02A-4F3E-BA17-FAE77D6F899F}">
      <dgm:prSet/>
      <dgm:spPr/>
      <dgm:t>
        <a:bodyPr/>
        <a:lstStyle/>
        <a:p>
          <a:r>
            <a:rPr lang="tr-TR" dirty="0" smtClean="0"/>
            <a:t>İşbirliği sağlık çalışanlarına, hizmet alanlara ve kurumlara fayda sağlayan olumlu bir süreçtir. İşbirliği, başarı duygusu ve kendine güvende artış sağlamaktadır. Ayrıca hem çalışan hem de hizmet alanların memnuniyetini artırmaktadır.</a:t>
          </a:r>
          <a:endParaRPr lang="en-US" dirty="0"/>
        </a:p>
      </dgm:t>
    </dgm:pt>
    <dgm:pt modelId="{6364541C-0537-42E8-9479-DC49BBAC387D}" type="parTrans" cxnId="{E9FB4A2A-758F-4DA1-A417-FA0C79C608BA}">
      <dgm:prSet/>
      <dgm:spPr/>
      <dgm:t>
        <a:bodyPr/>
        <a:lstStyle/>
        <a:p>
          <a:endParaRPr lang="en-US"/>
        </a:p>
      </dgm:t>
    </dgm:pt>
    <dgm:pt modelId="{F9B3BAC2-638D-4A97-BFCA-DA1CD683C9A6}" type="sibTrans" cxnId="{E9FB4A2A-758F-4DA1-A417-FA0C79C608BA}">
      <dgm:prSet/>
      <dgm:spPr/>
      <dgm:t>
        <a:bodyPr/>
        <a:lstStyle/>
        <a:p>
          <a:endParaRPr lang="en-US"/>
        </a:p>
      </dgm:t>
    </dgm:pt>
    <dgm:pt modelId="{A95252CC-8C8A-4904-BCA0-88BDE97544A4}" type="pres">
      <dgm:prSet presAssocID="{7868BC50-FF4A-4519-ABE5-95E08663F8E8}" presName="CompostProcess" presStyleCnt="0">
        <dgm:presLayoutVars>
          <dgm:dir/>
          <dgm:resizeHandles val="exact"/>
        </dgm:presLayoutVars>
      </dgm:prSet>
      <dgm:spPr/>
    </dgm:pt>
    <dgm:pt modelId="{8C6D2DEC-8A18-4C96-B517-F6D8B7EFDDA1}" type="pres">
      <dgm:prSet presAssocID="{7868BC50-FF4A-4519-ABE5-95E08663F8E8}" presName="arrow" presStyleLbl="bgShp" presStyleIdx="0" presStyleCnt="1"/>
      <dgm:spPr>
        <a:solidFill>
          <a:schemeClr val="accent5">
            <a:lumMod val="40000"/>
            <a:lumOff val="60000"/>
          </a:schemeClr>
        </a:solidFill>
      </dgm:spPr>
    </dgm:pt>
    <dgm:pt modelId="{B4AE562A-32B8-43DE-9FA3-F2FBD307233D}" type="pres">
      <dgm:prSet presAssocID="{7868BC50-FF4A-4519-ABE5-95E08663F8E8}" presName="linearProcess" presStyleCnt="0"/>
      <dgm:spPr/>
    </dgm:pt>
    <dgm:pt modelId="{3C9B483B-FA1D-417C-AA62-AB5B41CE67CB}" type="pres">
      <dgm:prSet presAssocID="{98124FAD-C02A-4F3E-BA17-FAE77D6F899F}" presName="textNode" presStyleLbl="node1" presStyleIdx="0" presStyleCnt="1" custScaleX="89751" custLinFactNeighborX="-5197" custLinFactNeighborY="1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FB4A2A-758F-4DA1-A417-FA0C79C608BA}" srcId="{7868BC50-FF4A-4519-ABE5-95E08663F8E8}" destId="{98124FAD-C02A-4F3E-BA17-FAE77D6F899F}" srcOrd="0" destOrd="0" parTransId="{6364541C-0537-42E8-9479-DC49BBAC387D}" sibTransId="{F9B3BAC2-638D-4A97-BFCA-DA1CD683C9A6}"/>
    <dgm:cxn modelId="{018E505C-6720-49BC-817C-C285BC8B34C5}" type="presOf" srcId="{7868BC50-FF4A-4519-ABE5-95E08663F8E8}" destId="{A95252CC-8C8A-4904-BCA0-88BDE97544A4}" srcOrd="0" destOrd="0" presId="urn:microsoft.com/office/officeart/2005/8/layout/hProcess9"/>
    <dgm:cxn modelId="{04F20F95-0B46-461B-866F-E156B2291B6E}" type="presOf" srcId="{98124FAD-C02A-4F3E-BA17-FAE77D6F899F}" destId="{3C9B483B-FA1D-417C-AA62-AB5B41CE67CB}" srcOrd="0" destOrd="0" presId="urn:microsoft.com/office/officeart/2005/8/layout/hProcess9"/>
    <dgm:cxn modelId="{B80B2B1A-C120-4CE6-B92D-D7272900AD6C}" type="presParOf" srcId="{A95252CC-8C8A-4904-BCA0-88BDE97544A4}" destId="{8C6D2DEC-8A18-4C96-B517-F6D8B7EFDDA1}" srcOrd="0" destOrd="0" presId="urn:microsoft.com/office/officeart/2005/8/layout/hProcess9"/>
    <dgm:cxn modelId="{07CD33EA-0B15-476F-9A93-3C7E49A8DD7A}" type="presParOf" srcId="{A95252CC-8C8A-4904-BCA0-88BDE97544A4}" destId="{B4AE562A-32B8-43DE-9FA3-F2FBD307233D}" srcOrd="1" destOrd="0" presId="urn:microsoft.com/office/officeart/2005/8/layout/hProcess9"/>
    <dgm:cxn modelId="{9E8F8628-7A9B-4FFA-A8D7-9D0EB9DD2936}" type="presParOf" srcId="{B4AE562A-32B8-43DE-9FA3-F2FBD307233D}" destId="{3C9B483B-FA1D-417C-AA62-AB5B41CE67C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11266-97A7-444A-9E36-C41F65337FC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61FFF89-6C1C-472C-8C7B-F6645597FB8E}">
      <dgm:prSet phldrT="[Text]" custT="1"/>
      <dgm:spPr/>
      <dgm:t>
        <a:bodyPr/>
        <a:lstStyle/>
        <a:p>
          <a:endParaRPr lang="tr-TR" sz="3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İşbirliği </a:t>
          </a:r>
          <a:endParaRPr lang="tr-TR" sz="2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F95106-7A2B-4713-9B99-73F0ECD0A764}" type="parTrans" cxnId="{4BFAB7F3-CC33-4472-AAC8-4BAF5B15A3E5}">
      <dgm:prSet/>
      <dgm:spPr/>
      <dgm:t>
        <a:bodyPr/>
        <a:lstStyle/>
        <a:p>
          <a:endParaRPr lang="tr-TR"/>
        </a:p>
      </dgm:t>
    </dgm:pt>
    <dgm:pt modelId="{60D30821-0BBD-4341-99EB-99A896D33582}" type="sibTrans" cxnId="{4BFAB7F3-CC33-4472-AAC8-4BAF5B15A3E5}">
      <dgm:prSet/>
      <dgm:spPr/>
      <dgm:t>
        <a:bodyPr/>
        <a:lstStyle/>
        <a:p>
          <a:endParaRPr lang="tr-TR"/>
        </a:p>
      </dgm:t>
    </dgm:pt>
    <dgm:pt modelId="{72F299E4-EECC-43CC-831A-1AE002EFAD81}">
      <dgm:prSet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yararlara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rağmen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sağlık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çalışanları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profesyonelleri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arasında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işbirliği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kurulması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zordur</a:t>
          </a:r>
          <a:r>
            <a:rPr lang="tr-T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9C0D9D-4254-4FE9-A07F-2B68C7715E67}" type="parTrans" cxnId="{8B44302D-B6AB-4ED0-92B3-83C0B592D45C}">
      <dgm:prSet/>
      <dgm:spPr/>
      <dgm:t>
        <a:bodyPr/>
        <a:lstStyle/>
        <a:p>
          <a:endParaRPr lang="tr-TR"/>
        </a:p>
      </dgm:t>
    </dgm:pt>
    <dgm:pt modelId="{7DDCDDE3-F399-470D-A807-9D9BDE22A5F2}" type="sibTrans" cxnId="{8B44302D-B6AB-4ED0-92B3-83C0B592D45C}">
      <dgm:prSet/>
      <dgm:spPr/>
      <dgm:t>
        <a:bodyPr/>
        <a:lstStyle/>
        <a:p>
          <a:endParaRPr lang="tr-TR"/>
        </a:p>
      </dgm:t>
    </dgm:pt>
    <dgm:pt modelId="{AF77A90A-B40F-4786-81FD-E3D21BA5637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İ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şbirliği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sadece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hastaların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yararı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için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değil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aynı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zamanda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sağlık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hizmeti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sunanların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memnuniyeti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açısından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da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hayati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öneme</a:t>
          </a:r>
          <a:r>
            <a: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sahiptir</a:t>
          </a:r>
          <a:r>
            <a:rPr lang="tr-T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tr-TR" sz="2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02C53C-C6BA-41C1-9740-8AE51A2D7681}" type="parTrans" cxnId="{C9634AF3-81ED-42A7-A9B4-B3DEFC1383E7}">
      <dgm:prSet/>
      <dgm:spPr/>
      <dgm:t>
        <a:bodyPr/>
        <a:lstStyle/>
        <a:p>
          <a:endParaRPr lang="tr-TR"/>
        </a:p>
      </dgm:t>
    </dgm:pt>
    <dgm:pt modelId="{91E03313-9285-4FA8-B5AE-89FE7328E81B}" type="sibTrans" cxnId="{C9634AF3-81ED-42A7-A9B4-B3DEFC1383E7}">
      <dgm:prSet/>
      <dgm:spPr/>
      <dgm:t>
        <a:bodyPr/>
        <a:lstStyle/>
        <a:p>
          <a:endParaRPr lang="tr-TR"/>
        </a:p>
      </dgm:t>
    </dgm:pt>
    <dgm:pt modelId="{060A0098-6EB9-4398-8031-9F0CE27C63F2}" type="pres">
      <dgm:prSet presAssocID="{7AB11266-97A7-444A-9E36-C41F65337FC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F74A59C-7724-4F6D-A0CB-D143A17E9DC8}" type="pres">
      <dgm:prSet presAssocID="{961FFF89-6C1C-472C-8C7B-F6645597FB8E}" presName="chaos" presStyleCnt="0"/>
      <dgm:spPr/>
    </dgm:pt>
    <dgm:pt modelId="{785938B6-5578-4187-92E7-749087206C56}" type="pres">
      <dgm:prSet presAssocID="{961FFF89-6C1C-472C-8C7B-F6645597FB8E}" presName="parTx1" presStyleLbl="revTx" presStyleIdx="0" presStyleCnt="2" custLinFactNeighborX="923" custLinFactNeighborY="-31609"/>
      <dgm:spPr/>
      <dgm:t>
        <a:bodyPr/>
        <a:lstStyle/>
        <a:p>
          <a:endParaRPr lang="tr-TR"/>
        </a:p>
      </dgm:t>
    </dgm:pt>
    <dgm:pt modelId="{0E1DC9EB-35B5-4299-A256-600557037F0F}" type="pres">
      <dgm:prSet presAssocID="{961FFF89-6C1C-472C-8C7B-F6645597FB8E}" presName="c1" presStyleLbl="node1" presStyleIdx="0" presStyleCnt="19"/>
      <dgm:spPr/>
    </dgm:pt>
    <dgm:pt modelId="{E368B314-080A-4761-87BF-B4FF1BD38BAC}" type="pres">
      <dgm:prSet presAssocID="{961FFF89-6C1C-472C-8C7B-F6645597FB8E}" presName="c2" presStyleLbl="node1" presStyleIdx="1" presStyleCnt="19"/>
      <dgm:spPr/>
    </dgm:pt>
    <dgm:pt modelId="{BA22F064-F1A2-48FC-921E-2FF4DCBBA502}" type="pres">
      <dgm:prSet presAssocID="{961FFF89-6C1C-472C-8C7B-F6645597FB8E}" presName="c3" presStyleLbl="node1" presStyleIdx="2" presStyleCnt="19"/>
      <dgm:spPr/>
    </dgm:pt>
    <dgm:pt modelId="{2394444F-A739-4F9B-96B9-4E282E5507EF}" type="pres">
      <dgm:prSet presAssocID="{961FFF89-6C1C-472C-8C7B-F6645597FB8E}" presName="c4" presStyleLbl="node1" presStyleIdx="3" presStyleCnt="19"/>
      <dgm:spPr/>
    </dgm:pt>
    <dgm:pt modelId="{F40DDD87-C880-48B8-BEB5-C0066EE206B1}" type="pres">
      <dgm:prSet presAssocID="{961FFF89-6C1C-472C-8C7B-F6645597FB8E}" presName="c5" presStyleLbl="node1" presStyleIdx="4" presStyleCnt="19"/>
      <dgm:spPr/>
    </dgm:pt>
    <dgm:pt modelId="{F8BDDD45-BD74-4C5F-A7DD-CC4AD08A423B}" type="pres">
      <dgm:prSet presAssocID="{961FFF89-6C1C-472C-8C7B-F6645597FB8E}" presName="c6" presStyleLbl="node1" presStyleIdx="5" presStyleCnt="19"/>
      <dgm:spPr/>
    </dgm:pt>
    <dgm:pt modelId="{6B554FE0-F8B8-43F1-9752-5283B4CF7AC3}" type="pres">
      <dgm:prSet presAssocID="{961FFF89-6C1C-472C-8C7B-F6645597FB8E}" presName="c7" presStyleLbl="node1" presStyleIdx="6" presStyleCnt="19"/>
      <dgm:spPr/>
    </dgm:pt>
    <dgm:pt modelId="{0328ACE6-2CB5-4308-BF53-38B1B3AB9E53}" type="pres">
      <dgm:prSet presAssocID="{961FFF89-6C1C-472C-8C7B-F6645597FB8E}" presName="c8" presStyleLbl="node1" presStyleIdx="7" presStyleCnt="19"/>
      <dgm:spPr/>
    </dgm:pt>
    <dgm:pt modelId="{105B83B4-3D08-4589-9B15-918A4371618E}" type="pres">
      <dgm:prSet presAssocID="{961FFF89-6C1C-472C-8C7B-F6645597FB8E}" presName="c9" presStyleLbl="node1" presStyleIdx="8" presStyleCnt="19"/>
      <dgm:spPr/>
    </dgm:pt>
    <dgm:pt modelId="{CCEAF87E-141B-44A3-A8B5-D04530646999}" type="pres">
      <dgm:prSet presAssocID="{961FFF89-6C1C-472C-8C7B-F6645597FB8E}" presName="c10" presStyleLbl="node1" presStyleIdx="9" presStyleCnt="19"/>
      <dgm:spPr/>
    </dgm:pt>
    <dgm:pt modelId="{4C807C47-B0F3-4653-AF8F-942C86C79C13}" type="pres">
      <dgm:prSet presAssocID="{961FFF89-6C1C-472C-8C7B-F6645597FB8E}" presName="c11" presStyleLbl="node1" presStyleIdx="10" presStyleCnt="19"/>
      <dgm:spPr/>
    </dgm:pt>
    <dgm:pt modelId="{7FE9A87A-5C1B-4632-935B-514CF2A8ED7E}" type="pres">
      <dgm:prSet presAssocID="{961FFF89-6C1C-472C-8C7B-F6645597FB8E}" presName="c12" presStyleLbl="node1" presStyleIdx="11" presStyleCnt="19"/>
      <dgm:spPr/>
    </dgm:pt>
    <dgm:pt modelId="{F60FA238-70E1-4DBE-A096-E15FA4ED57E2}" type="pres">
      <dgm:prSet presAssocID="{961FFF89-6C1C-472C-8C7B-F6645597FB8E}" presName="c13" presStyleLbl="node1" presStyleIdx="12" presStyleCnt="19"/>
      <dgm:spPr/>
    </dgm:pt>
    <dgm:pt modelId="{C252E974-493F-4378-9CA5-82E1812F2093}" type="pres">
      <dgm:prSet presAssocID="{961FFF89-6C1C-472C-8C7B-F6645597FB8E}" presName="c14" presStyleLbl="node1" presStyleIdx="13" presStyleCnt="19"/>
      <dgm:spPr/>
    </dgm:pt>
    <dgm:pt modelId="{8DD6FA44-FA35-4B64-86D0-8691E0DDBF59}" type="pres">
      <dgm:prSet presAssocID="{961FFF89-6C1C-472C-8C7B-F6645597FB8E}" presName="c15" presStyleLbl="node1" presStyleIdx="14" presStyleCnt="19"/>
      <dgm:spPr/>
    </dgm:pt>
    <dgm:pt modelId="{DE9783FA-8D17-4B49-B108-0E324E03B6CE}" type="pres">
      <dgm:prSet presAssocID="{961FFF89-6C1C-472C-8C7B-F6645597FB8E}" presName="c16" presStyleLbl="node1" presStyleIdx="15" presStyleCnt="19"/>
      <dgm:spPr/>
    </dgm:pt>
    <dgm:pt modelId="{807BA5EC-C062-47E4-87E1-53E861CA8156}" type="pres">
      <dgm:prSet presAssocID="{961FFF89-6C1C-472C-8C7B-F6645597FB8E}" presName="c17" presStyleLbl="node1" presStyleIdx="16" presStyleCnt="19"/>
      <dgm:spPr/>
    </dgm:pt>
    <dgm:pt modelId="{3C0AE2C4-418C-4573-9BB4-5E163CE96772}" type="pres">
      <dgm:prSet presAssocID="{961FFF89-6C1C-472C-8C7B-F6645597FB8E}" presName="c18" presStyleLbl="node1" presStyleIdx="17" presStyleCnt="19"/>
      <dgm:spPr/>
    </dgm:pt>
    <dgm:pt modelId="{510DCF88-A978-4542-B9F2-DE6276681764}" type="pres">
      <dgm:prSet presAssocID="{60D30821-0BBD-4341-99EB-99A896D33582}" presName="chevronComposite1" presStyleCnt="0"/>
      <dgm:spPr/>
    </dgm:pt>
    <dgm:pt modelId="{CE0F6CA3-E636-4981-B5A4-1A3C70766F3C}" type="pres">
      <dgm:prSet presAssocID="{60D30821-0BBD-4341-99EB-99A896D33582}" presName="chevron1" presStyleLbl="sibTrans2D1" presStyleIdx="0" presStyleCnt="2"/>
      <dgm:spPr/>
    </dgm:pt>
    <dgm:pt modelId="{FAD5FDB6-E00C-489E-B43B-6DD8BDEC0978}" type="pres">
      <dgm:prSet presAssocID="{60D30821-0BBD-4341-99EB-99A896D33582}" presName="spChevron1" presStyleCnt="0"/>
      <dgm:spPr/>
    </dgm:pt>
    <dgm:pt modelId="{FE4A8AC9-06D4-49D9-9277-4EB0D3D421CE}" type="pres">
      <dgm:prSet presAssocID="{72F299E4-EECC-43CC-831A-1AE002EFAD81}" presName="middle" presStyleCnt="0"/>
      <dgm:spPr/>
    </dgm:pt>
    <dgm:pt modelId="{335C776F-CD34-437C-BA01-09A6FCDB2717}" type="pres">
      <dgm:prSet presAssocID="{72F299E4-EECC-43CC-831A-1AE002EFAD81}" presName="parTxMid" presStyleLbl="revTx" presStyleIdx="1" presStyleCnt="2"/>
      <dgm:spPr/>
      <dgm:t>
        <a:bodyPr/>
        <a:lstStyle/>
        <a:p>
          <a:endParaRPr lang="tr-TR"/>
        </a:p>
      </dgm:t>
    </dgm:pt>
    <dgm:pt modelId="{9627AC67-A6DA-4901-96D2-58055CF25E5E}" type="pres">
      <dgm:prSet presAssocID="{72F299E4-EECC-43CC-831A-1AE002EFAD81}" presName="spMid" presStyleCnt="0"/>
      <dgm:spPr/>
    </dgm:pt>
    <dgm:pt modelId="{276A05E7-9F54-41F4-BDC8-6B9E5C669E0C}" type="pres">
      <dgm:prSet presAssocID="{7DDCDDE3-F399-470D-A807-9D9BDE22A5F2}" presName="chevronComposite1" presStyleCnt="0"/>
      <dgm:spPr/>
    </dgm:pt>
    <dgm:pt modelId="{1AD65E4D-56CA-4FAA-B57D-CC00F7DA6A4E}" type="pres">
      <dgm:prSet presAssocID="{7DDCDDE3-F399-470D-A807-9D9BDE22A5F2}" presName="chevron1" presStyleLbl="sibTrans2D1" presStyleIdx="1" presStyleCnt="2" custLinFactNeighborX="-13663" custLinFactNeighborY="-2338"/>
      <dgm:spPr/>
    </dgm:pt>
    <dgm:pt modelId="{15D50236-2960-457F-892C-3D350B2EF068}" type="pres">
      <dgm:prSet presAssocID="{7DDCDDE3-F399-470D-A807-9D9BDE22A5F2}" presName="spChevron1" presStyleCnt="0"/>
      <dgm:spPr/>
    </dgm:pt>
    <dgm:pt modelId="{762C5541-9DE0-4685-832A-116DB916502D}" type="pres">
      <dgm:prSet presAssocID="{AF77A90A-B40F-4786-81FD-E3D21BA56373}" presName="last" presStyleCnt="0"/>
      <dgm:spPr/>
    </dgm:pt>
    <dgm:pt modelId="{6283DF0E-5455-417B-AEDD-0A9A7C230A7F}" type="pres">
      <dgm:prSet presAssocID="{AF77A90A-B40F-4786-81FD-E3D21BA56373}" presName="circleTx" presStyleLbl="node1" presStyleIdx="18" presStyleCnt="19" custScaleX="134436" custScaleY="142858"/>
      <dgm:spPr/>
      <dgm:t>
        <a:bodyPr/>
        <a:lstStyle/>
        <a:p>
          <a:endParaRPr lang="tr-TR"/>
        </a:p>
      </dgm:t>
    </dgm:pt>
    <dgm:pt modelId="{5A2BDCDA-72F9-42EB-8ABB-383C2E57A416}" type="pres">
      <dgm:prSet presAssocID="{AF77A90A-B40F-4786-81FD-E3D21BA56373}" presName="spN" presStyleCnt="0"/>
      <dgm:spPr/>
    </dgm:pt>
  </dgm:ptLst>
  <dgm:cxnLst>
    <dgm:cxn modelId="{F299256D-694C-4496-9EBC-B64539090E63}" type="presOf" srcId="{72F299E4-EECC-43CC-831A-1AE002EFAD81}" destId="{335C776F-CD34-437C-BA01-09A6FCDB2717}" srcOrd="0" destOrd="0" presId="urn:microsoft.com/office/officeart/2009/3/layout/RandomtoResultProcess"/>
    <dgm:cxn modelId="{C9634AF3-81ED-42A7-A9B4-B3DEFC1383E7}" srcId="{7AB11266-97A7-444A-9E36-C41F65337FC9}" destId="{AF77A90A-B40F-4786-81FD-E3D21BA56373}" srcOrd="2" destOrd="0" parTransId="{3302C53C-C6BA-41C1-9740-8AE51A2D7681}" sibTransId="{91E03313-9285-4FA8-B5AE-89FE7328E81B}"/>
    <dgm:cxn modelId="{8B44302D-B6AB-4ED0-92B3-83C0B592D45C}" srcId="{7AB11266-97A7-444A-9E36-C41F65337FC9}" destId="{72F299E4-EECC-43CC-831A-1AE002EFAD81}" srcOrd="1" destOrd="0" parTransId="{E69C0D9D-4254-4FE9-A07F-2B68C7715E67}" sibTransId="{7DDCDDE3-F399-470D-A807-9D9BDE22A5F2}"/>
    <dgm:cxn modelId="{4BFAB7F3-CC33-4472-AAC8-4BAF5B15A3E5}" srcId="{7AB11266-97A7-444A-9E36-C41F65337FC9}" destId="{961FFF89-6C1C-472C-8C7B-F6645597FB8E}" srcOrd="0" destOrd="0" parTransId="{31F95106-7A2B-4713-9B99-73F0ECD0A764}" sibTransId="{60D30821-0BBD-4341-99EB-99A896D33582}"/>
    <dgm:cxn modelId="{A5295058-091B-4A66-9DDD-8935952AE628}" type="presOf" srcId="{AF77A90A-B40F-4786-81FD-E3D21BA56373}" destId="{6283DF0E-5455-417B-AEDD-0A9A7C230A7F}" srcOrd="0" destOrd="0" presId="urn:microsoft.com/office/officeart/2009/3/layout/RandomtoResultProcess"/>
    <dgm:cxn modelId="{BC02B8F9-D304-4E7D-B0B5-BD60685F6BC6}" type="presOf" srcId="{961FFF89-6C1C-472C-8C7B-F6645597FB8E}" destId="{785938B6-5578-4187-92E7-749087206C56}" srcOrd="0" destOrd="0" presId="urn:microsoft.com/office/officeart/2009/3/layout/RandomtoResultProcess"/>
    <dgm:cxn modelId="{DFEDE8AA-DBA9-425E-B07E-A608C38918E4}" type="presOf" srcId="{7AB11266-97A7-444A-9E36-C41F65337FC9}" destId="{060A0098-6EB9-4398-8031-9F0CE27C63F2}" srcOrd="0" destOrd="0" presId="urn:microsoft.com/office/officeart/2009/3/layout/RandomtoResultProcess"/>
    <dgm:cxn modelId="{D251411C-B307-439B-9EF0-F73A0496CE3E}" type="presParOf" srcId="{060A0098-6EB9-4398-8031-9F0CE27C63F2}" destId="{9F74A59C-7724-4F6D-A0CB-D143A17E9DC8}" srcOrd="0" destOrd="0" presId="urn:microsoft.com/office/officeart/2009/3/layout/RandomtoResultProcess"/>
    <dgm:cxn modelId="{3F1D0025-1A92-4E1A-B24C-407D5E25065D}" type="presParOf" srcId="{9F74A59C-7724-4F6D-A0CB-D143A17E9DC8}" destId="{785938B6-5578-4187-92E7-749087206C56}" srcOrd="0" destOrd="0" presId="urn:microsoft.com/office/officeart/2009/3/layout/RandomtoResultProcess"/>
    <dgm:cxn modelId="{B1DD6E1E-52F9-4F8E-BBD6-11789D052202}" type="presParOf" srcId="{9F74A59C-7724-4F6D-A0CB-D143A17E9DC8}" destId="{0E1DC9EB-35B5-4299-A256-600557037F0F}" srcOrd="1" destOrd="0" presId="urn:microsoft.com/office/officeart/2009/3/layout/RandomtoResultProcess"/>
    <dgm:cxn modelId="{D8B23AF2-2305-48C3-AAF1-6FBFA9FCC419}" type="presParOf" srcId="{9F74A59C-7724-4F6D-A0CB-D143A17E9DC8}" destId="{E368B314-080A-4761-87BF-B4FF1BD38BAC}" srcOrd="2" destOrd="0" presId="urn:microsoft.com/office/officeart/2009/3/layout/RandomtoResultProcess"/>
    <dgm:cxn modelId="{15555E85-400C-4E0E-895B-F928E1075404}" type="presParOf" srcId="{9F74A59C-7724-4F6D-A0CB-D143A17E9DC8}" destId="{BA22F064-F1A2-48FC-921E-2FF4DCBBA502}" srcOrd="3" destOrd="0" presId="urn:microsoft.com/office/officeart/2009/3/layout/RandomtoResultProcess"/>
    <dgm:cxn modelId="{B26CA3A1-B88F-463F-97F6-CEC7F21E0453}" type="presParOf" srcId="{9F74A59C-7724-4F6D-A0CB-D143A17E9DC8}" destId="{2394444F-A739-4F9B-96B9-4E282E5507EF}" srcOrd="4" destOrd="0" presId="urn:microsoft.com/office/officeart/2009/3/layout/RandomtoResultProcess"/>
    <dgm:cxn modelId="{39D19A3A-24E3-4B51-8F60-35CF5054FFB0}" type="presParOf" srcId="{9F74A59C-7724-4F6D-A0CB-D143A17E9DC8}" destId="{F40DDD87-C880-48B8-BEB5-C0066EE206B1}" srcOrd="5" destOrd="0" presId="urn:microsoft.com/office/officeart/2009/3/layout/RandomtoResultProcess"/>
    <dgm:cxn modelId="{96811DF6-65CD-430B-80F3-7259D0C9FEB5}" type="presParOf" srcId="{9F74A59C-7724-4F6D-A0CB-D143A17E9DC8}" destId="{F8BDDD45-BD74-4C5F-A7DD-CC4AD08A423B}" srcOrd="6" destOrd="0" presId="urn:microsoft.com/office/officeart/2009/3/layout/RandomtoResultProcess"/>
    <dgm:cxn modelId="{947E4162-0A6C-40E4-8EB7-8F2D551B5AEF}" type="presParOf" srcId="{9F74A59C-7724-4F6D-A0CB-D143A17E9DC8}" destId="{6B554FE0-F8B8-43F1-9752-5283B4CF7AC3}" srcOrd="7" destOrd="0" presId="urn:microsoft.com/office/officeart/2009/3/layout/RandomtoResultProcess"/>
    <dgm:cxn modelId="{BF6643D9-3E9F-48EB-A007-5B29CEAB06D6}" type="presParOf" srcId="{9F74A59C-7724-4F6D-A0CB-D143A17E9DC8}" destId="{0328ACE6-2CB5-4308-BF53-38B1B3AB9E53}" srcOrd="8" destOrd="0" presId="urn:microsoft.com/office/officeart/2009/3/layout/RandomtoResultProcess"/>
    <dgm:cxn modelId="{68B98FFC-A12D-4079-97EC-94A68B31BD7B}" type="presParOf" srcId="{9F74A59C-7724-4F6D-A0CB-D143A17E9DC8}" destId="{105B83B4-3D08-4589-9B15-918A4371618E}" srcOrd="9" destOrd="0" presId="urn:microsoft.com/office/officeart/2009/3/layout/RandomtoResultProcess"/>
    <dgm:cxn modelId="{049EE006-C873-47DA-B4EB-E91A7C4BB056}" type="presParOf" srcId="{9F74A59C-7724-4F6D-A0CB-D143A17E9DC8}" destId="{CCEAF87E-141B-44A3-A8B5-D04530646999}" srcOrd="10" destOrd="0" presId="urn:microsoft.com/office/officeart/2009/3/layout/RandomtoResultProcess"/>
    <dgm:cxn modelId="{5B004790-8397-451D-9D58-12374179A8DD}" type="presParOf" srcId="{9F74A59C-7724-4F6D-A0CB-D143A17E9DC8}" destId="{4C807C47-B0F3-4653-AF8F-942C86C79C13}" srcOrd="11" destOrd="0" presId="urn:microsoft.com/office/officeart/2009/3/layout/RandomtoResultProcess"/>
    <dgm:cxn modelId="{42DAAAF9-6A6F-49C4-B779-E5ECFC4F966F}" type="presParOf" srcId="{9F74A59C-7724-4F6D-A0CB-D143A17E9DC8}" destId="{7FE9A87A-5C1B-4632-935B-514CF2A8ED7E}" srcOrd="12" destOrd="0" presId="urn:microsoft.com/office/officeart/2009/3/layout/RandomtoResultProcess"/>
    <dgm:cxn modelId="{77DBC2A8-A8BC-43E2-B747-2CA888B4589F}" type="presParOf" srcId="{9F74A59C-7724-4F6D-A0CB-D143A17E9DC8}" destId="{F60FA238-70E1-4DBE-A096-E15FA4ED57E2}" srcOrd="13" destOrd="0" presId="urn:microsoft.com/office/officeart/2009/3/layout/RandomtoResultProcess"/>
    <dgm:cxn modelId="{A2AFA03A-5E94-4878-91AA-BA90DB86BE07}" type="presParOf" srcId="{9F74A59C-7724-4F6D-A0CB-D143A17E9DC8}" destId="{C252E974-493F-4378-9CA5-82E1812F2093}" srcOrd="14" destOrd="0" presId="urn:microsoft.com/office/officeart/2009/3/layout/RandomtoResultProcess"/>
    <dgm:cxn modelId="{3E076F4D-BBB7-4C42-A188-CE03AB43EA5E}" type="presParOf" srcId="{9F74A59C-7724-4F6D-A0CB-D143A17E9DC8}" destId="{8DD6FA44-FA35-4B64-86D0-8691E0DDBF59}" srcOrd="15" destOrd="0" presId="urn:microsoft.com/office/officeart/2009/3/layout/RandomtoResultProcess"/>
    <dgm:cxn modelId="{CA02C744-D1ED-4F8B-8B2A-2D5E6CD7C31C}" type="presParOf" srcId="{9F74A59C-7724-4F6D-A0CB-D143A17E9DC8}" destId="{DE9783FA-8D17-4B49-B108-0E324E03B6CE}" srcOrd="16" destOrd="0" presId="urn:microsoft.com/office/officeart/2009/3/layout/RandomtoResultProcess"/>
    <dgm:cxn modelId="{185C2709-9540-47AB-865D-EA40370E8D9F}" type="presParOf" srcId="{9F74A59C-7724-4F6D-A0CB-D143A17E9DC8}" destId="{807BA5EC-C062-47E4-87E1-53E861CA8156}" srcOrd="17" destOrd="0" presId="urn:microsoft.com/office/officeart/2009/3/layout/RandomtoResultProcess"/>
    <dgm:cxn modelId="{3E840F7B-A7EB-4BE7-AE39-FC9CFB929A4B}" type="presParOf" srcId="{9F74A59C-7724-4F6D-A0CB-D143A17E9DC8}" destId="{3C0AE2C4-418C-4573-9BB4-5E163CE96772}" srcOrd="18" destOrd="0" presId="urn:microsoft.com/office/officeart/2009/3/layout/RandomtoResultProcess"/>
    <dgm:cxn modelId="{1765EAA9-9257-4F2B-AA98-D346EA8B1DFD}" type="presParOf" srcId="{060A0098-6EB9-4398-8031-9F0CE27C63F2}" destId="{510DCF88-A978-4542-B9F2-DE6276681764}" srcOrd="1" destOrd="0" presId="urn:microsoft.com/office/officeart/2009/3/layout/RandomtoResultProcess"/>
    <dgm:cxn modelId="{D6F520F7-7525-4B9E-A479-0F01376A7AFF}" type="presParOf" srcId="{510DCF88-A978-4542-B9F2-DE6276681764}" destId="{CE0F6CA3-E636-4981-B5A4-1A3C70766F3C}" srcOrd="0" destOrd="0" presId="urn:microsoft.com/office/officeart/2009/3/layout/RandomtoResultProcess"/>
    <dgm:cxn modelId="{3EBDBAD2-916A-4A27-BD92-75FA94F9BBF1}" type="presParOf" srcId="{510DCF88-A978-4542-B9F2-DE6276681764}" destId="{FAD5FDB6-E00C-489E-B43B-6DD8BDEC0978}" srcOrd="1" destOrd="0" presId="urn:microsoft.com/office/officeart/2009/3/layout/RandomtoResultProcess"/>
    <dgm:cxn modelId="{FDCC18E8-479F-4E50-9319-DE8C5AF97872}" type="presParOf" srcId="{060A0098-6EB9-4398-8031-9F0CE27C63F2}" destId="{FE4A8AC9-06D4-49D9-9277-4EB0D3D421CE}" srcOrd="2" destOrd="0" presId="urn:microsoft.com/office/officeart/2009/3/layout/RandomtoResultProcess"/>
    <dgm:cxn modelId="{46FCDD70-CCCC-423C-8190-67B6401405C3}" type="presParOf" srcId="{FE4A8AC9-06D4-49D9-9277-4EB0D3D421CE}" destId="{335C776F-CD34-437C-BA01-09A6FCDB2717}" srcOrd="0" destOrd="0" presId="urn:microsoft.com/office/officeart/2009/3/layout/RandomtoResultProcess"/>
    <dgm:cxn modelId="{CA7064BC-5BCA-4193-90BB-CB06AB2C7DFC}" type="presParOf" srcId="{FE4A8AC9-06D4-49D9-9277-4EB0D3D421CE}" destId="{9627AC67-A6DA-4901-96D2-58055CF25E5E}" srcOrd="1" destOrd="0" presId="urn:microsoft.com/office/officeart/2009/3/layout/RandomtoResultProcess"/>
    <dgm:cxn modelId="{0C7A3B92-573B-4B76-94B0-FB9EAD01B5AC}" type="presParOf" srcId="{060A0098-6EB9-4398-8031-9F0CE27C63F2}" destId="{276A05E7-9F54-41F4-BDC8-6B9E5C669E0C}" srcOrd="3" destOrd="0" presId="urn:microsoft.com/office/officeart/2009/3/layout/RandomtoResultProcess"/>
    <dgm:cxn modelId="{FCC80EB3-9496-4DC2-9499-04FBFD93AE99}" type="presParOf" srcId="{276A05E7-9F54-41F4-BDC8-6B9E5C669E0C}" destId="{1AD65E4D-56CA-4FAA-B57D-CC00F7DA6A4E}" srcOrd="0" destOrd="0" presId="urn:microsoft.com/office/officeart/2009/3/layout/RandomtoResultProcess"/>
    <dgm:cxn modelId="{2D8DDE61-AACA-4894-A13D-FD61701FF4BA}" type="presParOf" srcId="{276A05E7-9F54-41F4-BDC8-6B9E5C669E0C}" destId="{15D50236-2960-457F-892C-3D350B2EF068}" srcOrd="1" destOrd="0" presId="urn:microsoft.com/office/officeart/2009/3/layout/RandomtoResultProcess"/>
    <dgm:cxn modelId="{9D8F3075-C379-4C9D-B74F-9E1A4C1AF6F8}" type="presParOf" srcId="{060A0098-6EB9-4398-8031-9F0CE27C63F2}" destId="{762C5541-9DE0-4685-832A-116DB916502D}" srcOrd="4" destOrd="0" presId="urn:microsoft.com/office/officeart/2009/3/layout/RandomtoResultProcess"/>
    <dgm:cxn modelId="{6FA430A6-820D-4F30-919A-4C4862AF625F}" type="presParOf" srcId="{762C5541-9DE0-4685-832A-116DB916502D}" destId="{6283DF0E-5455-417B-AEDD-0A9A7C230A7F}" srcOrd="0" destOrd="0" presId="urn:microsoft.com/office/officeart/2009/3/layout/RandomtoResultProcess"/>
    <dgm:cxn modelId="{0534B7CC-E8AB-43CF-AD4C-F719EED31E09}" type="presParOf" srcId="{762C5541-9DE0-4685-832A-116DB916502D}" destId="{5A2BDCDA-72F9-42EB-8ABB-383C2E57A41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EBEBD3-BFFD-47E5-ABBD-E973FE0F9E75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B39A0C2-E7AF-4EBF-B752-5C11028A5B71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Ekip </a:t>
          </a:r>
          <a:r>
            <a:rPr lang="en-US" dirty="0" err="1" smtClean="0">
              <a:solidFill>
                <a:schemeClr val="tx2"/>
              </a:solidFill>
            </a:rPr>
            <a:t>üyeleri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arasındaki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bilgi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ve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becerilerin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paylaşılmasının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faydası</a:t>
          </a:r>
          <a:endParaRPr lang="tr-TR" dirty="0">
            <a:solidFill>
              <a:schemeClr val="tx2"/>
            </a:solidFill>
          </a:endParaRPr>
        </a:p>
      </dgm:t>
    </dgm:pt>
    <dgm:pt modelId="{998D0CFB-A9AD-4C88-A867-33E667C9AA4E}" type="parTrans" cxnId="{328E71B7-62AE-48EA-8612-C8ECCDD61A6C}">
      <dgm:prSet/>
      <dgm:spPr/>
      <dgm:t>
        <a:bodyPr/>
        <a:lstStyle/>
        <a:p>
          <a:endParaRPr lang="tr-TR"/>
        </a:p>
      </dgm:t>
    </dgm:pt>
    <dgm:pt modelId="{EA00E579-3070-4D60-83C8-0B6C7177B01C}" type="sibTrans" cxnId="{328E71B7-62AE-48EA-8612-C8ECCDD61A6C}">
      <dgm:prSet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FA20958-7699-478E-866B-D8F5B7F72496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tx2"/>
              </a:solidFill>
            </a:rPr>
            <a:t>hasta </a:t>
          </a:r>
          <a:r>
            <a:rPr lang="en-US" dirty="0" err="1" smtClean="0">
              <a:solidFill>
                <a:schemeClr val="tx2"/>
              </a:solidFill>
            </a:rPr>
            <a:t>bakımında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olumlu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ve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sinerjik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bir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etki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yaratmaktadır</a:t>
          </a:r>
          <a:r>
            <a:rPr lang="en-US" dirty="0" smtClean="0">
              <a:solidFill>
                <a:schemeClr val="tx2"/>
              </a:solidFill>
            </a:rPr>
            <a:t>.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>
            <a:solidFill>
              <a:schemeClr val="tx2"/>
            </a:solidFill>
          </a:endParaRPr>
        </a:p>
      </dgm:t>
    </dgm:pt>
    <dgm:pt modelId="{D3A85966-E770-458C-A187-50F9EAB4116C}" type="parTrans" cxnId="{66DC0357-CFA9-4613-89E4-982EF478FB38}">
      <dgm:prSet/>
      <dgm:spPr/>
      <dgm:t>
        <a:bodyPr/>
        <a:lstStyle/>
        <a:p>
          <a:endParaRPr lang="tr-TR"/>
        </a:p>
      </dgm:t>
    </dgm:pt>
    <dgm:pt modelId="{7DC3A730-7E3D-457E-B1BB-F4C454C7BDA1}" type="sibTrans" cxnId="{66DC0357-CFA9-4613-89E4-982EF478FB38}">
      <dgm:prSet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4E007B14-DA38-4BD7-AC1F-0F596D3E04F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tx2"/>
              </a:solidFill>
            </a:rPr>
            <a:t>Ekip </a:t>
          </a:r>
          <a:r>
            <a:rPr lang="en-US" dirty="0" err="1" smtClean="0">
              <a:solidFill>
                <a:schemeClr val="tx2"/>
              </a:solidFill>
            </a:rPr>
            <a:t>çalışması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aynı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zamanda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zorlu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problemlere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yaratıcı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çözümler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bulmayı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kolaylaştırır</a:t>
          </a:r>
          <a:endParaRPr lang="en-US" dirty="0" smtClean="0">
            <a:solidFill>
              <a:schemeClr val="tx2"/>
            </a:solidFill>
          </a:endParaRPr>
        </a:p>
        <a:p>
          <a:endParaRPr lang="tr-TR" dirty="0">
            <a:solidFill>
              <a:schemeClr val="tx2"/>
            </a:solidFill>
          </a:endParaRPr>
        </a:p>
      </dgm:t>
    </dgm:pt>
    <dgm:pt modelId="{ACFB7B82-1432-41C1-A8FD-7FF00ACDD149}" type="parTrans" cxnId="{7377A76E-1FEA-45B3-B307-E1B944E175E6}">
      <dgm:prSet/>
      <dgm:spPr/>
      <dgm:t>
        <a:bodyPr/>
        <a:lstStyle/>
        <a:p>
          <a:endParaRPr lang="tr-TR"/>
        </a:p>
      </dgm:t>
    </dgm:pt>
    <dgm:pt modelId="{54500ED6-58A2-47AA-BEF7-422116A3C012}" type="sibTrans" cxnId="{7377A76E-1FEA-45B3-B307-E1B944E175E6}">
      <dgm:prSet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6F80F34B-FE68-4E17-9846-1E7D021F587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>
            <a:solidFill>
              <a:schemeClr val="tx2"/>
            </a:solidFill>
          </a:endParaRPr>
        </a:p>
      </dgm:t>
    </dgm:pt>
    <dgm:pt modelId="{EA33639D-C7F2-4985-A706-ADDE0FAC9E2F}" type="parTrans" cxnId="{4B55E3FE-D76B-4346-BCC1-B79110D9EB17}">
      <dgm:prSet/>
      <dgm:spPr/>
      <dgm:t>
        <a:bodyPr/>
        <a:lstStyle/>
        <a:p>
          <a:endParaRPr lang="tr-TR"/>
        </a:p>
      </dgm:t>
    </dgm:pt>
    <dgm:pt modelId="{D79CE1DD-5AF4-427A-9FF2-F6F0246A8079}" type="sibTrans" cxnId="{4B55E3FE-D76B-4346-BCC1-B79110D9EB17}">
      <dgm:prSet/>
      <dgm:spPr/>
      <dgm:t>
        <a:bodyPr/>
        <a:lstStyle/>
        <a:p>
          <a:endParaRPr lang="tr-TR"/>
        </a:p>
      </dgm:t>
    </dgm:pt>
    <dgm:pt modelId="{C140DB6A-9711-4BF9-9446-C34D01BD12B4}" type="pres">
      <dgm:prSet presAssocID="{14EBEBD3-BFFD-47E5-ABBD-E973FE0F9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431D8A-D3DB-43B0-9D09-BFDCE14D0966}" type="pres">
      <dgm:prSet presAssocID="{7B39A0C2-E7AF-4EBF-B752-5C11028A5B71}" presName="node" presStyleLbl="node1" presStyleIdx="0" presStyleCnt="4" custLinFactNeighborY="213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61E9D8-A01D-4C59-AA62-CB29FF47BF02}" type="pres">
      <dgm:prSet presAssocID="{EA00E579-3070-4D60-83C8-0B6C7177B01C}" presName="sibTrans" presStyleLbl="sibTrans2D1" presStyleIdx="0" presStyleCnt="3"/>
      <dgm:spPr/>
      <dgm:t>
        <a:bodyPr/>
        <a:lstStyle/>
        <a:p>
          <a:endParaRPr lang="tr-TR"/>
        </a:p>
      </dgm:t>
    </dgm:pt>
    <dgm:pt modelId="{E563B740-D890-4C1A-BB4A-6D4749B648D7}" type="pres">
      <dgm:prSet presAssocID="{EA00E579-3070-4D60-83C8-0B6C7177B01C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3CC30076-0361-4D67-AC5C-62331F14A6EA}" type="pres">
      <dgm:prSet presAssocID="{5FA20958-7699-478E-866B-D8F5B7F72496}" presName="node" presStyleLbl="node1" presStyleIdx="1" presStyleCnt="4" custLinFactNeighborY="146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C440D4-0D7B-472D-9EA3-E5623DA8A327}" type="pres">
      <dgm:prSet presAssocID="{7DC3A730-7E3D-457E-B1BB-F4C454C7BDA1}" presName="sibTrans" presStyleLbl="sibTrans2D1" presStyleIdx="1" presStyleCnt="3" custScaleX="137797"/>
      <dgm:spPr/>
      <dgm:t>
        <a:bodyPr/>
        <a:lstStyle/>
        <a:p>
          <a:endParaRPr lang="tr-TR"/>
        </a:p>
      </dgm:t>
    </dgm:pt>
    <dgm:pt modelId="{958D56E9-E840-48D3-B7AB-6132E3537164}" type="pres">
      <dgm:prSet presAssocID="{7DC3A730-7E3D-457E-B1BB-F4C454C7BDA1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0343C1F5-780F-469C-80FA-5D071B0AE8A5}" type="pres">
      <dgm:prSet presAssocID="{4E007B14-DA38-4BD7-AC1F-0F596D3E04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DBDF72-3717-4552-9A0A-E2ACFB10C4A1}" type="pres">
      <dgm:prSet presAssocID="{54500ED6-58A2-47AA-BEF7-422116A3C012}" presName="sibTrans" presStyleLbl="sibTrans2D1" presStyleIdx="2" presStyleCnt="3" custScaleX="130110"/>
      <dgm:spPr/>
      <dgm:t>
        <a:bodyPr/>
        <a:lstStyle/>
        <a:p>
          <a:endParaRPr lang="tr-TR"/>
        </a:p>
      </dgm:t>
    </dgm:pt>
    <dgm:pt modelId="{591F8AFB-78A0-4EAE-9265-82A42F71B236}" type="pres">
      <dgm:prSet presAssocID="{54500ED6-58A2-47AA-BEF7-422116A3C012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821FA274-9925-41D8-88E4-AF5ECFDBBA59}" type="pres">
      <dgm:prSet presAssocID="{6F80F34B-FE68-4E17-9846-1E7D021F58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6204A4-59A7-4FE4-8CDE-37F35FD26C14}" type="presOf" srcId="{4E007B14-DA38-4BD7-AC1F-0F596D3E04F4}" destId="{0343C1F5-780F-469C-80FA-5D071B0AE8A5}" srcOrd="0" destOrd="0" presId="urn:microsoft.com/office/officeart/2005/8/layout/process5"/>
    <dgm:cxn modelId="{F37D36E2-1642-4DA4-B3FD-80649C99EF07}" type="presOf" srcId="{54500ED6-58A2-47AA-BEF7-422116A3C012}" destId="{53DBDF72-3717-4552-9A0A-E2ACFB10C4A1}" srcOrd="0" destOrd="0" presId="urn:microsoft.com/office/officeart/2005/8/layout/process5"/>
    <dgm:cxn modelId="{92F76FC4-FDAF-4E01-9349-B19A1A1934F3}" type="presOf" srcId="{EA00E579-3070-4D60-83C8-0B6C7177B01C}" destId="{E563B740-D890-4C1A-BB4A-6D4749B648D7}" srcOrd="1" destOrd="0" presId="urn:microsoft.com/office/officeart/2005/8/layout/process5"/>
    <dgm:cxn modelId="{D3090CDF-4843-4AE9-B981-6F81A55516BF}" type="presOf" srcId="{7DC3A730-7E3D-457E-B1BB-F4C454C7BDA1}" destId="{02C440D4-0D7B-472D-9EA3-E5623DA8A327}" srcOrd="0" destOrd="0" presId="urn:microsoft.com/office/officeart/2005/8/layout/process5"/>
    <dgm:cxn modelId="{4B55E3FE-D76B-4346-BCC1-B79110D9EB17}" srcId="{14EBEBD3-BFFD-47E5-ABBD-E973FE0F9E75}" destId="{6F80F34B-FE68-4E17-9846-1E7D021F587C}" srcOrd="3" destOrd="0" parTransId="{EA33639D-C7F2-4985-A706-ADDE0FAC9E2F}" sibTransId="{D79CE1DD-5AF4-427A-9FF2-F6F0246A8079}"/>
    <dgm:cxn modelId="{66DC0357-CFA9-4613-89E4-982EF478FB38}" srcId="{14EBEBD3-BFFD-47E5-ABBD-E973FE0F9E75}" destId="{5FA20958-7699-478E-866B-D8F5B7F72496}" srcOrd="1" destOrd="0" parTransId="{D3A85966-E770-458C-A187-50F9EAB4116C}" sibTransId="{7DC3A730-7E3D-457E-B1BB-F4C454C7BDA1}"/>
    <dgm:cxn modelId="{F1D08606-F690-4CC1-BE4E-708B0C430519}" type="presOf" srcId="{7DC3A730-7E3D-457E-B1BB-F4C454C7BDA1}" destId="{958D56E9-E840-48D3-B7AB-6132E3537164}" srcOrd="1" destOrd="0" presId="urn:microsoft.com/office/officeart/2005/8/layout/process5"/>
    <dgm:cxn modelId="{7377A76E-1FEA-45B3-B307-E1B944E175E6}" srcId="{14EBEBD3-BFFD-47E5-ABBD-E973FE0F9E75}" destId="{4E007B14-DA38-4BD7-AC1F-0F596D3E04F4}" srcOrd="2" destOrd="0" parTransId="{ACFB7B82-1432-41C1-A8FD-7FF00ACDD149}" sibTransId="{54500ED6-58A2-47AA-BEF7-422116A3C012}"/>
    <dgm:cxn modelId="{C08AE3DF-59C5-44F4-AC73-7D6FD7EDD907}" type="presOf" srcId="{6F80F34B-FE68-4E17-9846-1E7D021F587C}" destId="{821FA274-9925-41D8-88E4-AF5ECFDBBA59}" srcOrd="0" destOrd="0" presId="urn:microsoft.com/office/officeart/2005/8/layout/process5"/>
    <dgm:cxn modelId="{01575478-AE26-4957-A7F2-AF13404A9405}" type="presOf" srcId="{5FA20958-7699-478E-866B-D8F5B7F72496}" destId="{3CC30076-0361-4D67-AC5C-62331F14A6EA}" srcOrd="0" destOrd="0" presId="urn:microsoft.com/office/officeart/2005/8/layout/process5"/>
    <dgm:cxn modelId="{DFFDE037-484B-4BC6-B45B-F5C468555ED3}" type="presOf" srcId="{14EBEBD3-BFFD-47E5-ABBD-E973FE0F9E75}" destId="{C140DB6A-9711-4BF9-9446-C34D01BD12B4}" srcOrd="0" destOrd="0" presId="urn:microsoft.com/office/officeart/2005/8/layout/process5"/>
    <dgm:cxn modelId="{FE1EE251-F8A3-4A35-8953-F93264A04822}" type="presOf" srcId="{54500ED6-58A2-47AA-BEF7-422116A3C012}" destId="{591F8AFB-78A0-4EAE-9265-82A42F71B236}" srcOrd="1" destOrd="0" presId="urn:microsoft.com/office/officeart/2005/8/layout/process5"/>
    <dgm:cxn modelId="{328E71B7-62AE-48EA-8612-C8ECCDD61A6C}" srcId="{14EBEBD3-BFFD-47E5-ABBD-E973FE0F9E75}" destId="{7B39A0C2-E7AF-4EBF-B752-5C11028A5B71}" srcOrd="0" destOrd="0" parTransId="{998D0CFB-A9AD-4C88-A867-33E667C9AA4E}" sibTransId="{EA00E579-3070-4D60-83C8-0B6C7177B01C}"/>
    <dgm:cxn modelId="{CDA0EBDB-1DEB-4364-B4E2-0819BD8CBB4D}" type="presOf" srcId="{EA00E579-3070-4D60-83C8-0B6C7177B01C}" destId="{9B61E9D8-A01D-4C59-AA62-CB29FF47BF02}" srcOrd="0" destOrd="0" presId="urn:microsoft.com/office/officeart/2005/8/layout/process5"/>
    <dgm:cxn modelId="{9480D9F5-8736-4168-A6FA-7B62B7E540C2}" type="presOf" srcId="{7B39A0C2-E7AF-4EBF-B752-5C11028A5B71}" destId="{88431D8A-D3DB-43B0-9D09-BFDCE14D0966}" srcOrd="0" destOrd="0" presId="urn:microsoft.com/office/officeart/2005/8/layout/process5"/>
    <dgm:cxn modelId="{A911CC32-35EB-4B6E-8E0D-7A803EE1D408}" type="presParOf" srcId="{C140DB6A-9711-4BF9-9446-C34D01BD12B4}" destId="{88431D8A-D3DB-43B0-9D09-BFDCE14D0966}" srcOrd="0" destOrd="0" presId="urn:microsoft.com/office/officeart/2005/8/layout/process5"/>
    <dgm:cxn modelId="{199E1C84-7E1D-411E-B019-197E0D32961E}" type="presParOf" srcId="{C140DB6A-9711-4BF9-9446-C34D01BD12B4}" destId="{9B61E9D8-A01D-4C59-AA62-CB29FF47BF02}" srcOrd="1" destOrd="0" presId="urn:microsoft.com/office/officeart/2005/8/layout/process5"/>
    <dgm:cxn modelId="{47651FFC-929C-41C8-B83B-787CE7A9645D}" type="presParOf" srcId="{9B61E9D8-A01D-4C59-AA62-CB29FF47BF02}" destId="{E563B740-D890-4C1A-BB4A-6D4749B648D7}" srcOrd="0" destOrd="0" presId="urn:microsoft.com/office/officeart/2005/8/layout/process5"/>
    <dgm:cxn modelId="{A85C066E-8D55-4177-B134-7E23CF9B44DD}" type="presParOf" srcId="{C140DB6A-9711-4BF9-9446-C34D01BD12B4}" destId="{3CC30076-0361-4D67-AC5C-62331F14A6EA}" srcOrd="2" destOrd="0" presId="urn:microsoft.com/office/officeart/2005/8/layout/process5"/>
    <dgm:cxn modelId="{A8D66A97-569A-4487-B308-3B96054582A6}" type="presParOf" srcId="{C140DB6A-9711-4BF9-9446-C34D01BD12B4}" destId="{02C440D4-0D7B-472D-9EA3-E5623DA8A327}" srcOrd="3" destOrd="0" presId="urn:microsoft.com/office/officeart/2005/8/layout/process5"/>
    <dgm:cxn modelId="{41FEBA96-3985-4C98-B4C0-6E2DDFB1BDE8}" type="presParOf" srcId="{02C440D4-0D7B-472D-9EA3-E5623DA8A327}" destId="{958D56E9-E840-48D3-B7AB-6132E3537164}" srcOrd="0" destOrd="0" presId="urn:microsoft.com/office/officeart/2005/8/layout/process5"/>
    <dgm:cxn modelId="{B9687934-205B-4E48-B035-D4C0AA169B72}" type="presParOf" srcId="{C140DB6A-9711-4BF9-9446-C34D01BD12B4}" destId="{0343C1F5-780F-469C-80FA-5D071B0AE8A5}" srcOrd="4" destOrd="0" presId="urn:microsoft.com/office/officeart/2005/8/layout/process5"/>
    <dgm:cxn modelId="{B2D5D1BD-680B-45A0-B32C-638290E1E57A}" type="presParOf" srcId="{C140DB6A-9711-4BF9-9446-C34D01BD12B4}" destId="{53DBDF72-3717-4552-9A0A-E2ACFB10C4A1}" srcOrd="5" destOrd="0" presId="urn:microsoft.com/office/officeart/2005/8/layout/process5"/>
    <dgm:cxn modelId="{1113BF98-7C34-4651-A421-892BC1DD5C70}" type="presParOf" srcId="{53DBDF72-3717-4552-9A0A-E2ACFB10C4A1}" destId="{591F8AFB-78A0-4EAE-9265-82A42F71B236}" srcOrd="0" destOrd="0" presId="urn:microsoft.com/office/officeart/2005/8/layout/process5"/>
    <dgm:cxn modelId="{67565C10-9A19-48FA-AC20-6317172795D8}" type="presParOf" srcId="{C140DB6A-9711-4BF9-9446-C34D01BD12B4}" destId="{821FA274-9925-41D8-88E4-AF5ECFDBBA5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656392-B78B-42C3-947E-8DD52CC7565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D34C148-E8AB-43D1-ADE8-88DC5EA07DF8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altLang="tr-TR" dirty="0" err="1" smtClean="0">
              <a:solidFill>
                <a:srgbClr val="000000"/>
              </a:solidFill>
            </a:rPr>
            <a:t>Bunu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sağlamak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için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ekip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üyeleri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arasında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ortak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bir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dilin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geliştirilmesi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ve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mesleki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değerlerin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tümünü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aşacak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ortak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değerlerin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temel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alınması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gerekmektedir</a:t>
          </a:r>
          <a:r>
            <a:rPr lang="en-US" altLang="tr-TR" dirty="0" smtClean="0">
              <a:solidFill>
                <a:srgbClr val="000000"/>
              </a:solidFill>
            </a:rPr>
            <a:t>. </a:t>
          </a:r>
          <a:endParaRPr lang="tr-TR" altLang="tr-TR" dirty="0" smtClean="0">
            <a:solidFill>
              <a:srgbClr val="000000"/>
            </a:solidFill>
          </a:endParaRPr>
        </a:p>
      </dgm:t>
    </dgm:pt>
    <dgm:pt modelId="{4D84DB0E-3239-4533-9D35-801F4308632F}" type="parTrans" cxnId="{FE737908-7F9E-4C36-A709-79BDFD2B4EF9}">
      <dgm:prSet/>
      <dgm:spPr/>
      <dgm:t>
        <a:bodyPr/>
        <a:lstStyle/>
        <a:p>
          <a:endParaRPr lang="en-US"/>
        </a:p>
      </dgm:t>
    </dgm:pt>
    <dgm:pt modelId="{EF4F27AC-F410-40D8-8A9D-AA0D9A55F67E}" type="sibTrans" cxnId="{FE737908-7F9E-4C36-A709-79BDFD2B4EF9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/>
        </a:p>
      </dgm:t>
    </dgm:pt>
    <dgm:pt modelId="{D31193B4-108C-409E-9B31-721734A0EE31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tr-TR" dirty="0" err="1" smtClean="0">
              <a:solidFill>
                <a:srgbClr val="000000"/>
              </a:solidFill>
            </a:rPr>
            <a:t>Böylece</a:t>
          </a:r>
          <a:r>
            <a:rPr lang="en-US" altLang="tr-TR" dirty="0" smtClean="0">
              <a:solidFill>
                <a:srgbClr val="000000"/>
              </a:solidFill>
            </a:rPr>
            <a:t> her </a:t>
          </a:r>
          <a:r>
            <a:rPr lang="en-US" altLang="tr-TR" dirty="0" err="1" smtClean="0">
              <a:solidFill>
                <a:srgbClr val="000000"/>
              </a:solidFill>
            </a:rPr>
            <a:t>üye</a:t>
          </a:r>
          <a:r>
            <a:rPr lang="en-US" altLang="tr-TR" dirty="0" smtClean="0">
              <a:solidFill>
                <a:srgbClr val="000000"/>
              </a:solidFill>
            </a:rPr>
            <a:t>, </a:t>
          </a:r>
          <a:r>
            <a:rPr lang="en-US" altLang="tr-TR" dirty="0" err="1" smtClean="0">
              <a:solidFill>
                <a:srgbClr val="000000"/>
              </a:solidFill>
            </a:rPr>
            <a:t>hedeflere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ulaşılmasına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katkıda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bulunduğunu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hisseder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ve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kişisel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başarı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duygusu</a:t>
          </a:r>
          <a:r>
            <a:rPr lang="en-US" altLang="tr-TR" dirty="0" smtClean="0">
              <a:solidFill>
                <a:srgbClr val="000000"/>
              </a:solidFill>
            </a:rPr>
            <a:t> </a:t>
          </a:r>
          <a:r>
            <a:rPr lang="en-US" altLang="tr-TR" dirty="0" err="1" smtClean="0">
              <a:solidFill>
                <a:srgbClr val="000000"/>
              </a:solidFill>
            </a:rPr>
            <a:t>artar</a:t>
          </a:r>
          <a:endParaRPr lang="tr-TR" altLang="tr-TR" dirty="0" smtClean="0">
            <a:solidFill>
              <a:srgbClr val="000000"/>
            </a:solidFill>
          </a:endParaRP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dirty="0" smtClean="0">
            <a:solidFill>
              <a:srgbClr val="000000"/>
            </a:solidFill>
          </a:endParaRPr>
        </a:p>
      </dgm:t>
    </dgm:pt>
    <dgm:pt modelId="{53ABE5AA-0B5D-454C-AF94-FB6C57430780}" type="parTrans" cxnId="{19348B82-36D6-47E5-BFFD-7879EC5125D4}">
      <dgm:prSet/>
      <dgm:spPr/>
      <dgm:t>
        <a:bodyPr/>
        <a:lstStyle/>
        <a:p>
          <a:endParaRPr lang="en-US"/>
        </a:p>
      </dgm:t>
    </dgm:pt>
    <dgm:pt modelId="{9F63E1E9-3268-4102-BA83-230B59BCCA15}" type="sibTrans" cxnId="{19348B82-36D6-47E5-BFFD-7879EC5125D4}">
      <dgm:prSet/>
      <dgm:spPr/>
      <dgm:t>
        <a:bodyPr/>
        <a:lstStyle/>
        <a:p>
          <a:endParaRPr lang="en-US"/>
        </a:p>
      </dgm:t>
    </dgm:pt>
    <dgm:pt modelId="{3F029AA2-CB44-4C41-A506-F6FA371ACAA3}" type="pres">
      <dgm:prSet presAssocID="{BD656392-B78B-42C3-947E-8DD52CC756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72E5128-1C93-41A9-8EF0-1384B14C8918}" type="pres">
      <dgm:prSet presAssocID="{BD656392-B78B-42C3-947E-8DD52CC75659}" presName="dummyMaxCanvas" presStyleCnt="0">
        <dgm:presLayoutVars/>
      </dgm:prSet>
      <dgm:spPr/>
    </dgm:pt>
    <dgm:pt modelId="{4D3B588D-50A1-49EA-BC12-0C3F983CBB1D}" type="pres">
      <dgm:prSet presAssocID="{BD656392-B78B-42C3-947E-8DD52CC7565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48257-F744-4EF3-B695-2DD41F1916A9}" type="pres">
      <dgm:prSet presAssocID="{BD656392-B78B-42C3-947E-8DD52CC7565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52818-F07C-47E2-96FE-2DC63E2598CA}" type="pres">
      <dgm:prSet presAssocID="{BD656392-B78B-42C3-947E-8DD52CC7565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7A302-9075-4A5B-B5BF-01BDC527958E}" type="pres">
      <dgm:prSet presAssocID="{BD656392-B78B-42C3-947E-8DD52CC7565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8FDF-A5C2-45D3-9957-3B58EBF80A6F}" type="pres">
      <dgm:prSet presAssocID="{BD656392-B78B-42C3-947E-8DD52CC7565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B924F5-61B5-4914-9739-A2A3654988DA}" type="presOf" srcId="{EF4F27AC-F410-40D8-8A9D-AA0D9A55F67E}" destId="{8B452818-F07C-47E2-96FE-2DC63E2598CA}" srcOrd="0" destOrd="0" presId="urn:microsoft.com/office/officeart/2005/8/layout/vProcess5"/>
    <dgm:cxn modelId="{FE737908-7F9E-4C36-A709-79BDFD2B4EF9}" srcId="{BD656392-B78B-42C3-947E-8DD52CC75659}" destId="{AD34C148-E8AB-43D1-ADE8-88DC5EA07DF8}" srcOrd="0" destOrd="0" parTransId="{4D84DB0E-3239-4533-9D35-801F4308632F}" sibTransId="{EF4F27AC-F410-40D8-8A9D-AA0D9A55F67E}"/>
    <dgm:cxn modelId="{FC679896-2C9F-4212-BAA5-C5D4C13317FA}" type="presOf" srcId="{AD34C148-E8AB-43D1-ADE8-88DC5EA07DF8}" destId="{4D3B588D-50A1-49EA-BC12-0C3F983CBB1D}" srcOrd="0" destOrd="0" presId="urn:microsoft.com/office/officeart/2005/8/layout/vProcess5"/>
    <dgm:cxn modelId="{57CADF3A-1287-4C4A-ABDE-000FC29DA2D1}" type="presOf" srcId="{BD656392-B78B-42C3-947E-8DD52CC75659}" destId="{3F029AA2-CB44-4C41-A506-F6FA371ACAA3}" srcOrd="0" destOrd="0" presId="urn:microsoft.com/office/officeart/2005/8/layout/vProcess5"/>
    <dgm:cxn modelId="{85D5AB9C-11A9-4F88-B5B2-669E6D9EAEB6}" type="presOf" srcId="{D31193B4-108C-409E-9B31-721734A0EE31}" destId="{926D8FDF-A5C2-45D3-9957-3B58EBF80A6F}" srcOrd="1" destOrd="0" presId="urn:microsoft.com/office/officeart/2005/8/layout/vProcess5"/>
    <dgm:cxn modelId="{19348B82-36D6-47E5-BFFD-7879EC5125D4}" srcId="{BD656392-B78B-42C3-947E-8DD52CC75659}" destId="{D31193B4-108C-409E-9B31-721734A0EE31}" srcOrd="1" destOrd="0" parTransId="{53ABE5AA-0B5D-454C-AF94-FB6C57430780}" sibTransId="{9F63E1E9-3268-4102-BA83-230B59BCCA15}"/>
    <dgm:cxn modelId="{FCFC8DA9-CA15-4455-8073-1BE9798E5AD0}" type="presOf" srcId="{D31193B4-108C-409E-9B31-721734A0EE31}" destId="{DA148257-F744-4EF3-B695-2DD41F1916A9}" srcOrd="0" destOrd="0" presId="urn:microsoft.com/office/officeart/2005/8/layout/vProcess5"/>
    <dgm:cxn modelId="{CAF54BE2-83CE-465C-9969-A486D2C12696}" type="presOf" srcId="{AD34C148-E8AB-43D1-ADE8-88DC5EA07DF8}" destId="{1AD7A302-9075-4A5B-B5BF-01BDC527958E}" srcOrd="1" destOrd="0" presId="urn:microsoft.com/office/officeart/2005/8/layout/vProcess5"/>
    <dgm:cxn modelId="{D1A17809-59A2-47E5-953A-81C5CEDB2578}" type="presParOf" srcId="{3F029AA2-CB44-4C41-A506-F6FA371ACAA3}" destId="{072E5128-1C93-41A9-8EF0-1384B14C8918}" srcOrd="0" destOrd="0" presId="urn:microsoft.com/office/officeart/2005/8/layout/vProcess5"/>
    <dgm:cxn modelId="{3E3BC7A6-63AE-408E-B810-C2D0189BA7E7}" type="presParOf" srcId="{3F029AA2-CB44-4C41-A506-F6FA371ACAA3}" destId="{4D3B588D-50A1-49EA-BC12-0C3F983CBB1D}" srcOrd="1" destOrd="0" presId="urn:microsoft.com/office/officeart/2005/8/layout/vProcess5"/>
    <dgm:cxn modelId="{BA013FB8-BFF9-4EB2-B2DC-25628817E402}" type="presParOf" srcId="{3F029AA2-CB44-4C41-A506-F6FA371ACAA3}" destId="{DA148257-F744-4EF3-B695-2DD41F1916A9}" srcOrd="2" destOrd="0" presId="urn:microsoft.com/office/officeart/2005/8/layout/vProcess5"/>
    <dgm:cxn modelId="{74166F50-F0DB-4EAA-9191-734ED394AB33}" type="presParOf" srcId="{3F029AA2-CB44-4C41-A506-F6FA371ACAA3}" destId="{8B452818-F07C-47E2-96FE-2DC63E2598CA}" srcOrd="3" destOrd="0" presId="urn:microsoft.com/office/officeart/2005/8/layout/vProcess5"/>
    <dgm:cxn modelId="{A9FE3749-33B2-4094-BB9F-E7D4E384FF87}" type="presParOf" srcId="{3F029AA2-CB44-4C41-A506-F6FA371ACAA3}" destId="{1AD7A302-9075-4A5B-B5BF-01BDC527958E}" srcOrd="4" destOrd="0" presId="urn:microsoft.com/office/officeart/2005/8/layout/vProcess5"/>
    <dgm:cxn modelId="{3736E4CE-C860-4948-A365-85CC7B7A7749}" type="presParOf" srcId="{3F029AA2-CB44-4C41-A506-F6FA371ACAA3}" destId="{926D8FDF-A5C2-45D3-9957-3B58EBF80A6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F6A3-0C53-4A92-AAB4-3C2EC461F475}">
      <dsp:nvSpPr>
        <dsp:cNvPr id="0" name=""/>
        <dsp:cNvSpPr/>
      </dsp:nvSpPr>
      <dsp:spPr>
        <a:xfrm rot="16200000">
          <a:off x="494052" y="-447644"/>
          <a:ext cx="4558352" cy="5453640"/>
        </a:xfrm>
        <a:prstGeom prst="flowChartManualOperation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3200" kern="1200" dirty="0" err="1" smtClean="0">
              <a:solidFill>
                <a:srgbClr val="002060"/>
              </a:solidFill>
            </a:rPr>
            <a:t>Günümüzde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sağlık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çalışanlarının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nitelikli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sağlık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hizmeti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sunabilmesinin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temel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koşullarından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biri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ekip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ruhu</a:t>
          </a:r>
          <a:r>
            <a:rPr lang="en-US" altLang="tr-TR" sz="3200" kern="1200" dirty="0" smtClean="0">
              <a:solidFill>
                <a:srgbClr val="002060"/>
              </a:solidFill>
            </a:rPr>
            <a:t> </a:t>
          </a:r>
          <a:r>
            <a:rPr lang="en-US" altLang="tr-TR" sz="3200" kern="1200" dirty="0" err="1" smtClean="0">
              <a:solidFill>
                <a:srgbClr val="002060"/>
              </a:solidFill>
            </a:rPr>
            <a:t>içerisinde</a:t>
          </a:r>
          <a:r>
            <a:rPr lang="en-US" altLang="tr-TR" sz="3200" kern="1200" dirty="0" smtClean="0">
              <a:solidFill>
                <a:srgbClr val="002060"/>
              </a:solidFill>
            </a:rPr>
            <a:t>, </a:t>
          </a:r>
        </a:p>
      </dsp:txBody>
      <dsp:txXfrm rot="5400000">
        <a:off x="46408" y="911670"/>
        <a:ext cx="5453640" cy="2735012"/>
      </dsp:txXfrm>
    </dsp:sp>
    <dsp:sp modelId="{9C1E9165-4C4E-4F7D-8F70-90E9101AE93A}">
      <dsp:nvSpPr>
        <dsp:cNvPr id="0" name=""/>
        <dsp:cNvSpPr/>
      </dsp:nvSpPr>
      <dsp:spPr>
        <a:xfrm rot="16200000">
          <a:off x="6315976" y="-447644"/>
          <a:ext cx="4558352" cy="5453640"/>
        </a:xfrm>
        <a:prstGeom prst="flowChartManualOperati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2800" kern="1200" dirty="0" err="1" smtClean="0">
              <a:solidFill>
                <a:srgbClr val="002060"/>
              </a:solidFill>
            </a:rPr>
            <a:t>birbirleri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ile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yakın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işbirliği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ve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iletişim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becerilerini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  <a:r>
            <a:rPr lang="en-US" altLang="tr-TR" sz="2800" kern="1200" dirty="0" err="1" smtClean="0">
              <a:solidFill>
                <a:srgbClr val="002060"/>
              </a:solidFill>
            </a:rPr>
            <a:t>kullanarak</a:t>
          </a:r>
          <a:r>
            <a:rPr lang="en-US" altLang="tr-TR" sz="2800" kern="1200" dirty="0" smtClean="0">
              <a:solidFill>
                <a:srgbClr val="002060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2800" kern="1200" dirty="0" err="1" smtClean="0">
              <a:solidFill>
                <a:srgbClr val="002060"/>
              </a:solidFill>
            </a:rPr>
            <a:t>çalışmalarıdır</a:t>
          </a:r>
          <a:r>
            <a:rPr lang="en-US" altLang="tr-TR" sz="2800" kern="1200" dirty="0" smtClean="0">
              <a:solidFill>
                <a:srgbClr val="002060"/>
              </a:solidFill>
            </a:rPr>
            <a:t>.</a:t>
          </a:r>
          <a:endParaRPr lang="en-AU" altLang="tr-T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>
            <a:solidFill>
              <a:schemeClr val="tx2"/>
            </a:solidFill>
          </a:endParaRPr>
        </a:p>
      </dsp:txBody>
      <dsp:txXfrm rot="5400000">
        <a:off x="5868332" y="911670"/>
        <a:ext cx="5453640" cy="2735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B588D-50A1-49EA-BC12-0C3F983CBB1D}">
      <dsp:nvSpPr>
        <dsp:cNvPr id="0" name=""/>
        <dsp:cNvSpPr/>
      </dsp:nvSpPr>
      <dsp:spPr>
        <a:xfrm>
          <a:off x="0" y="-19586"/>
          <a:ext cx="9988113" cy="243840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Ekip üyelerinin çeşitli derecelerde sorumlulukları paylaşmaları gerekir. Bu, çoğu zaman sınırların nerede başladığı ve bittiği konusundaki karışıklığa bağlı olarak, rol belirsizliğine neden olur. </a:t>
          </a:r>
          <a:endParaRPr lang="en-US" sz="2800" kern="1200" dirty="0"/>
        </a:p>
      </dsp:txBody>
      <dsp:txXfrm>
        <a:off x="71418" y="51832"/>
        <a:ext cx="7467837" cy="2295564"/>
      </dsp:txXfrm>
    </dsp:sp>
    <dsp:sp modelId="{DA148257-F744-4EF3-B695-2DD41F1916A9}">
      <dsp:nvSpPr>
        <dsp:cNvPr id="0" name=""/>
        <dsp:cNvSpPr/>
      </dsp:nvSpPr>
      <dsp:spPr>
        <a:xfrm>
          <a:off x="2988849" y="2921507"/>
          <a:ext cx="7535632" cy="251674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/>
            <a:t>Bu durum iyi liderlik ve çatışma çözme becerileri ile hızla ele </a:t>
          </a:r>
          <a:r>
            <a:rPr lang="tr-TR" sz="2800" kern="1200" dirty="0" err="1" smtClean="0"/>
            <a:t>alınmadığında,çatışma</a:t>
          </a:r>
          <a:r>
            <a:rPr lang="tr-TR" sz="2800" kern="1200" dirty="0" smtClean="0"/>
            <a:t> ve tükenme riski ortaya çıkar.</a:t>
          </a:r>
          <a:endParaRPr lang="en-US" sz="28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sz="2800" kern="1200" dirty="0" smtClean="0">
            <a:solidFill>
              <a:srgbClr val="000000"/>
            </a:solidFill>
          </a:endParaRPr>
        </a:p>
      </dsp:txBody>
      <dsp:txXfrm>
        <a:off x="3062562" y="2995220"/>
        <a:ext cx="4862599" cy="2369319"/>
      </dsp:txXfrm>
    </dsp:sp>
    <dsp:sp modelId="{8B452818-F07C-47E2-96FE-2DC63E2598CA}">
      <dsp:nvSpPr>
        <dsp:cNvPr id="0" name=""/>
        <dsp:cNvSpPr/>
      </dsp:nvSpPr>
      <dsp:spPr>
        <a:xfrm>
          <a:off x="8403153" y="1897267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759769" y="1897267"/>
        <a:ext cx="871728" cy="1192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A454-1956-46A6-A61E-4368EEEA067D}">
      <dsp:nvSpPr>
        <dsp:cNvPr id="0" name=""/>
        <dsp:cNvSpPr/>
      </dsp:nvSpPr>
      <dsp:spPr>
        <a:xfrm>
          <a:off x="0" y="27293"/>
          <a:ext cx="9988113" cy="1625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tr-TR" sz="2400" kern="1200" dirty="0" err="1" smtClean="0">
              <a:solidFill>
                <a:srgbClr val="000000"/>
              </a:solidFill>
            </a:rPr>
            <a:t>Sağlık</a:t>
          </a:r>
          <a:r>
            <a:rPr lang="es-ES" altLang="tr-TR" sz="2400" kern="1200" dirty="0" smtClean="0">
              <a:solidFill>
                <a:srgbClr val="000000"/>
              </a:solidFill>
            </a:rPr>
            <a:t> </a:t>
          </a:r>
          <a:r>
            <a:rPr lang="es-ES" altLang="tr-TR" sz="2400" kern="1200" dirty="0" err="1" smtClean="0">
              <a:solidFill>
                <a:srgbClr val="000000"/>
              </a:solidFill>
            </a:rPr>
            <a:t>ekibi</a:t>
          </a:r>
          <a:r>
            <a:rPr lang="tr-TR" altLang="tr-TR" sz="2400" kern="1200" dirty="0" smtClean="0">
              <a:solidFill>
                <a:srgbClr val="000000"/>
              </a:solidFill>
            </a:rPr>
            <a:t>, </a:t>
          </a:r>
          <a:r>
            <a:rPr lang="es-ES" altLang="tr-TR" sz="2400" kern="1200" dirty="0" smtClean="0">
              <a:solidFill>
                <a:srgbClr val="000000"/>
              </a:solidFill>
            </a:rPr>
            <a:t>hasta ya da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sağlıklı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bireye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kapsamlı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ve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kaliteli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sağlık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bakım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hizmeti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sunabilmek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amacıyla</a:t>
          </a:r>
          <a:r>
            <a:rPr lang="tr-TR" altLang="tr-TR" sz="2400" kern="1200" dirty="0" smtClean="0">
              <a:solidFill>
                <a:srgbClr val="000000"/>
              </a:solidFill>
            </a:rPr>
            <a:t>,</a:t>
          </a:r>
        </a:p>
      </dsp:txBody>
      <dsp:txXfrm>
        <a:off x="47612" y="74905"/>
        <a:ext cx="8233964" cy="1530376"/>
      </dsp:txXfrm>
    </dsp:sp>
    <dsp:sp modelId="{9D44DA2B-542A-4EA7-9852-247EFD7E16CB}">
      <dsp:nvSpPr>
        <dsp:cNvPr id="0" name=""/>
        <dsp:cNvSpPr/>
      </dsp:nvSpPr>
      <dsp:spPr>
        <a:xfrm>
          <a:off x="922255" y="1882878"/>
          <a:ext cx="9988113" cy="1625600"/>
        </a:xfrm>
        <a:prstGeom prst="roundRect">
          <a:avLst>
            <a:gd name="adj" fmla="val 10000"/>
          </a:avLst>
        </a:prstGeom>
        <a:solidFill>
          <a:schemeClr val="accent2">
            <a:hueOff val="-4436317"/>
            <a:satOff val="27433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bir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araya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gelen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multidisipliner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meslek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üyelerinin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bilgi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ve</a:t>
          </a:r>
          <a:r>
            <a:rPr lang="tr-TR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deneyimlerinin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paylaşılarak</a:t>
          </a:r>
          <a:r>
            <a:rPr lang="en-US" altLang="tr-TR" sz="2400" kern="1200" dirty="0" smtClean="0">
              <a:solidFill>
                <a:srgbClr val="000000"/>
              </a:solidFill>
            </a:rPr>
            <a:t>, </a:t>
          </a:r>
          <a:endParaRPr lang="tr-TR" altLang="tr-TR" sz="2400" kern="1200" dirty="0" smtClean="0">
            <a:solidFill>
              <a:srgbClr val="000000"/>
            </a:solidFill>
          </a:endParaRPr>
        </a:p>
      </dsp:txBody>
      <dsp:txXfrm>
        <a:off x="969867" y="1930490"/>
        <a:ext cx="7954945" cy="1530376"/>
      </dsp:txXfrm>
    </dsp:sp>
    <dsp:sp modelId="{23BF75C3-2A49-4ADA-AD96-2A08DE198E26}">
      <dsp:nvSpPr>
        <dsp:cNvPr id="0" name=""/>
        <dsp:cNvSpPr/>
      </dsp:nvSpPr>
      <dsp:spPr>
        <a:xfrm>
          <a:off x="1762608" y="3793066"/>
          <a:ext cx="9988113" cy="1625600"/>
        </a:xfrm>
        <a:prstGeom prst="roundRect">
          <a:avLst>
            <a:gd name="adj" fmla="val 10000"/>
          </a:avLst>
        </a:prstGeom>
        <a:solidFill>
          <a:schemeClr val="accent2">
            <a:hueOff val="-8872634"/>
            <a:satOff val="54866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2400" kern="1200" dirty="0" err="1" smtClean="0">
              <a:solidFill>
                <a:srgbClr val="000000"/>
              </a:solidFill>
            </a:rPr>
            <a:t>kararların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ortak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alındığı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ve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uygulamaların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birlikte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yapıldığı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bir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grup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olarak</a:t>
          </a:r>
          <a:r>
            <a:rPr lang="en-US" altLang="tr-TR" sz="2400" kern="1200" dirty="0" smtClean="0">
              <a:solidFill>
                <a:srgbClr val="000000"/>
              </a:solidFill>
            </a:rPr>
            <a:t> </a:t>
          </a:r>
          <a:r>
            <a:rPr lang="en-US" altLang="tr-TR" sz="2400" kern="1200" dirty="0" err="1" smtClean="0">
              <a:solidFill>
                <a:srgbClr val="000000"/>
              </a:solidFill>
            </a:rPr>
            <a:t>adlandırılmaktadır</a:t>
          </a:r>
          <a:r>
            <a:rPr lang="en-US" altLang="tr-TR" sz="2400" kern="1200" dirty="0" smtClean="0">
              <a:solidFill>
                <a:srgbClr val="000000"/>
              </a:solidFill>
            </a:rPr>
            <a:t>.</a:t>
          </a:r>
          <a:r>
            <a:rPr lang="tr-TR" altLang="tr-TR" sz="2400" kern="1200" dirty="0" smtClean="0">
              <a:solidFill>
                <a:srgbClr val="000000"/>
              </a:solidFill>
            </a:rPr>
            <a:t>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sz="2400" kern="1200" dirty="0" smtClean="0">
            <a:solidFill>
              <a:srgbClr val="000000"/>
            </a:solidFill>
          </a:endParaRPr>
        </a:p>
      </dsp:txBody>
      <dsp:txXfrm>
        <a:off x="1810220" y="3840678"/>
        <a:ext cx="7954945" cy="1530376"/>
      </dsp:txXfrm>
    </dsp:sp>
    <dsp:sp modelId="{C83A6641-3AFF-4FFA-9864-F9A7247C83AD}">
      <dsp:nvSpPr>
        <dsp:cNvPr id="0" name=""/>
        <dsp:cNvSpPr/>
      </dsp:nvSpPr>
      <dsp:spPr>
        <a:xfrm>
          <a:off x="8931473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169217" y="1232746"/>
        <a:ext cx="581152" cy="795122"/>
      </dsp:txXfrm>
    </dsp:sp>
    <dsp:sp modelId="{0DEED44A-A56C-4EDA-B738-3FF2BD9A25A7}">
      <dsp:nvSpPr>
        <dsp:cNvPr id="0" name=""/>
        <dsp:cNvSpPr/>
      </dsp:nvSpPr>
      <dsp:spPr>
        <a:xfrm>
          <a:off x="9812777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-9645483"/>
              <a:satOff val="54015"/>
              <a:lumOff val="3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0050521" y="3118442"/>
        <a:ext cx="581152" cy="795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D2DEC-8A18-4C96-B517-F6D8B7EFDDA1}">
      <dsp:nvSpPr>
        <dsp:cNvPr id="0" name=""/>
        <dsp:cNvSpPr/>
      </dsp:nvSpPr>
      <dsp:spPr>
        <a:xfrm>
          <a:off x="883351" y="0"/>
          <a:ext cx="10011315" cy="5656999"/>
        </a:xfrm>
        <a:prstGeom prst="rightArrow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F16FB6-002A-499A-93BB-CA2DAF14F7ED}">
      <dsp:nvSpPr>
        <dsp:cNvPr id="0" name=""/>
        <dsp:cNvSpPr/>
      </dsp:nvSpPr>
      <dsp:spPr>
        <a:xfrm>
          <a:off x="399118" y="1697099"/>
          <a:ext cx="3533405" cy="226279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2"/>
              </a:solidFill>
            </a:rPr>
            <a:t>Hemşireler tüm </a:t>
          </a:r>
          <a:r>
            <a:rPr lang="en-US" sz="3200" kern="1200" dirty="0" err="1">
              <a:solidFill>
                <a:schemeClr val="tx2"/>
              </a:solidFill>
            </a:rPr>
            <a:t>bu</a:t>
          </a:r>
          <a:r>
            <a:rPr lang="en-US" sz="3200" kern="1200" dirty="0">
              <a:solidFill>
                <a:schemeClr val="tx2"/>
              </a:solidFill>
            </a:rPr>
            <a:t> </a:t>
          </a:r>
          <a:r>
            <a:rPr lang="tr-TR" sz="3200" kern="1200" dirty="0" smtClean="0">
              <a:solidFill>
                <a:schemeClr val="tx2"/>
              </a:solidFill>
            </a:rPr>
            <a:t>rol ve sorumlulukları ile birlikte,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509579" y="1807560"/>
        <a:ext cx="3312483" cy="2041877"/>
      </dsp:txXfrm>
    </dsp:sp>
    <dsp:sp modelId="{B6C9A54B-6EE1-4CC6-986A-B08627D63BA2}">
      <dsp:nvSpPr>
        <dsp:cNvPr id="0" name=""/>
        <dsp:cNvSpPr/>
      </dsp:nvSpPr>
      <dsp:spPr>
        <a:xfrm>
          <a:off x="4122306" y="1697099"/>
          <a:ext cx="3533405" cy="226279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2"/>
              </a:solidFill>
            </a:rPr>
            <a:t>görevlerini</a:t>
          </a:r>
          <a:r>
            <a:rPr lang="en-US" sz="3200" kern="1200" dirty="0" smtClean="0">
              <a:solidFill>
                <a:schemeClr val="tx2"/>
              </a:solidFill>
            </a:rPr>
            <a:t> </a:t>
          </a:r>
          <a:r>
            <a:rPr lang="en-US" sz="3200" kern="1200" dirty="0" err="1" smtClean="0">
              <a:solidFill>
                <a:schemeClr val="tx2"/>
              </a:solidFill>
            </a:rPr>
            <a:t>bireyin</a:t>
          </a:r>
          <a:r>
            <a:rPr lang="tr-TR" sz="3200" kern="1200" dirty="0" smtClean="0">
              <a:solidFill>
                <a:schemeClr val="tx2"/>
              </a:solidFill>
            </a:rPr>
            <a:t> bütünlüğünü bozmadan </a:t>
          </a:r>
          <a:r>
            <a:rPr lang="en-US" sz="3200" kern="1200" dirty="0" smtClean="0">
              <a:solidFill>
                <a:schemeClr val="tx2"/>
              </a:solidFill>
            </a:rPr>
            <a:t> 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4232767" y="1807560"/>
        <a:ext cx="3312483" cy="2041877"/>
      </dsp:txXfrm>
    </dsp:sp>
    <dsp:sp modelId="{A0BD0BC6-13B5-4C3D-BF48-F50F5DB272C9}">
      <dsp:nvSpPr>
        <dsp:cNvPr id="0" name=""/>
        <dsp:cNvSpPr/>
      </dsp:nvSpPr>
      <dsp:spPr>
        <a:xfrm>
          <a:off x="7845494" y="1697099"/>
          <a:ext cx="3533405" cy="226279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2"/>
              </a:solidFill>
            </a:rPr>
            <a:t>ekip</a:t>
          </a:r>
          <a:r>
            <a:rPr lang="en-US" sz="3200" kern="1200" dirty="0" smtClean="0">
              <a:solidFill>
                <a:schemeClr val="tx2"/>
              </a:solidFill>
            </a:rPr>
            <a:t> </a:t>
          </a:r>
          <a:r>
            <a:rPr lang="en-US" sz="3200" kern="1200" dirty="0">
              <a:solidFill>
                <a:schemeClr val="tx2"/>
              </a:solidFill>
            </a:rPr>
            <a:t>ile birlik ve beraberlik </a:t>
          </a:r>
          <a:r>
            <a:rPr lang="en-US" sz="3200" kern="1200" dirty="0" err="1">
              <a:solidFill>
                <a:schemeClr val="tx2"/>
              </a:solidFill>
            </a:rPr>
            <a:t>içinde</a:t>
          </a:r>
          <a:r>
            <a:rPr lang="en-US" sz="3200" kern="1200" dirty="0">
              <a:solidFill>
                <a:schemeClr val="tx2"/>
              </a:solidFill>
            </a:rPr>
            <a:t> </a:t>
          </a:r>
          <a:r>
            <a:rPr lang="tr-TR" sz="3200" kern="1200" dirty="0" smtClean="0">
              <a:solidFill>
                <a:schemeClr val="tx2"/>
              </a:solidFill>
            </a:rPr>
            <a:t>yapmalıdır. 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7955955" y="1807560"/>
        <a:ext cx="3312483" cy="2041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794AE-9DCC-4C03-84F5-B5072B2EC5D1}">
      <dsp:nvSpPr>
        <dsp:cNvPr id="0" name=""/>
        <dsp:cNvSpPr/>
      </dsp:nvSpPr>
      <dsp:spPr>
        <a:xfrm rot="16200000">
          <a:off x="1689299" y="-1506173"/>
          <a:ext cx="2909741" cy="6288340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0" tIns="412750" rIns="371475" bIns="4127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 </a:t>
          </a:r>
        </a:p>
      </dsp:txBody>
      <dsp:txXfrm rot="5400000">
        <a:off x="142067" y="325193"/>
        <a:ext cx="6146273" cy="2625607"/>
      </dsp:txXfrm>
    </dsp:sp>
    <dsp:sp modelId="{A3E34FEC-026A-45DA-99F2-50E67A625AC6}">
      <dsp:nvSpPr>
        <dsp:cNvPr id="0" name=""/>
        <dsp:cNvSpPr/>
      </dsp:nvSpPr>
      <dsp:spPr>
        <a:xfrm rot="5400000">
          <a:off x="4027887" y="-1581052"/>
          <a:ext cx="3213489" cy="6465391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Sağlık ekibinin amacına ulaşmasında ekip içinde ilişkilerin güçlü olması önemlidir. İlişkiler zayıf olduğunda ekip amaçlarına ulaşmak zordur. Çünkü amaçlara ulaşma işbirliğini, bilgi paylaşımını ve birbirine saygıyı gerektirir.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 dirty="0"/>
        </a:p>
      </dsp:txBody>
      <dsp:txXfrm rot="-5400000">
        <a:off x="2401936" y="201797"/>
        <a:ext cx="6308493" cy="2899693"/>
      </dsp:txXfrm>
    </dsp:sp>
    <dsp:sp modelId="{FCC1AC32-60D0-4E0C-8A17-C90A3DA71057}">
      <dsp:nvSpPr>
        <dsp:cNvPr id="0" name=""/>
        <dsp:cNvSpPr/>
      </dsp:nvSpPr>
      <dsp:spPr>
        <a:xfrm>
          <a:off x="1597295" y="-929406"/>
          <a:ext cx="1810906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0DD45-33C1-4A56-A7EC-3E83C95D1010}">
      <dsp:nvSpPr>
        <dsp:cNvPr id="0" name=""/>
        <dsp:cNvSpPr/>
      </dsp:nvSpPr>
      <dsp:spPr>
        <a:xfrm rot="10800000">
          <a:off x="1620206" y="2219227"/>
          <a:ext cx="1645482" cy="195760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00EFF-E8EE-4A4B-A88F-7971D4F03A58}">
      <dsp:nvSpPr>
        <dsp:cNvPr id="0" name=""/>
        <dsp:cNvSpPr/>
      </dsp:nvSpPr>
      <dsp:spPr>
        <a:xfrm>
          <a:off x="0" y="0"/>
          <a:ext cx="5901460" cy="59014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2FD84-4D89-4BD4-9CFE-B22193FCDDF1}">
      <dsp:nvSpPr>
        <dsp:cNvPr id="0" name=""/>
        <dsp:cNvSpPr/>
      </dsp:nvSpPr>
      <dsp:spPr>
        <a:xfrm>
          <a:off x="2950730" y="0"/>
          <a:ext cx="8813640" cy="59014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2"/>
              </a:solidFill>
            </a:rPr>
            <a:t>Sağlık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çalışanları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arasındaki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ekip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çalışmasının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önemi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giderek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daha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fazla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fark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edilmektedir</a:t>
          </a:r>
          <a:r>
            <a:rPr lang="en-US" sz="2200" b="1" kern="1200" dirty="0" smtClean="0">
              <a:solidFill>
                <a:schemeClr val="tx2"/>
              </a:solidFill>
            </a:rPr>
            <a:t>. </a:t>
          </a:r>
        </a:p>
      </dsp:txBody>
      <dsp:txXfrm>
        <a:off x="2950730" y="0"/>
        <a:ext cx="8813640" cy="1254060"/>
      </dsp:txXfrm>
    </dsp:sp>
    <dsp:sp modelId="{B6DE6586-5BB6-4347-9234-E01982E927F7}">
      <dsp:nvSpPr>
        <dsp:cNvPr id="0" name=""/>
        <dsp:cNvSpPr/>
      </dsp:nvSpPr>
      <dsp:spPr>
        <a:xfrm>
          <a:off x="774566" y="1254060"/>
          <a:ext cx="4352326" cy="43523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2957545"/>
            <a:satOff val="1828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3895A-093F-4430-9ADC-7CDFBCA12BE3}">
      <dsp:nvSpPr>
        <dsp:cNvPr id="0" name=""/>
        <dsp:cNvSpPr/>
      </dsp:nvSpPr>
      <dsp:spPr>
        <a:xfrm>
          <a:off x="2950730" y="1254060"/>
          <a:ext cx="8813640" cy="4352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57545"/>
              <a:satOff val="18289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2"/>
              </a:solidFill>
            </a:rPr>
            <a:t>Sağlık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yöneticileri</a:t>
          </a:r>
          <a:r>
            <a:rPr lang="en-US" sz="2200" b="1" kern="1200" dirty="0" smtClean="0">
              <a:solidFill>
                <a:schemeClr val="tx2"/>
              </a:solidFill>
            </a:rPr>
            <a:t>, </a:t>
          </a:r>
          <a:r>
            <a:rPr lang="en-US" sz="2200" b="1" kern="1200" dirty="0" err="1" smtClean="0">
              <a:solidFill>
                <a:schemeClr val="tx2"/>
              </a:solidFill>
            </a:rPr>
            <a:t>bu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yaklaşımın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maliyeti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azaltarak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bakım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kalitesini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artırdığını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düşündükleri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için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ekip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çalışmasını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teşvik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etmektedirler</a:t>
          </a:r>
          <a:r>
            <a:rPr lang="tr-TR" sz="2200" b="1" kern="1200" dirty="0" smtClean="0">
              <a:solidFill>
                <a:schemeClr val="tx2"/>
              </a:solidFill>
            </a:rPr>
            <a:t>.</a:t>
          </a:r>
          <a:endParaRPr lang="en-US" sz="2200" b="1" kern="1200" dirty="0" smtClean="0">
            <a:solidFill>
              <a:schemeClr val="tx2"/>
            </a:solidFill>
          </a:endParaRPr>
        </a:p>
      </dsp:txBody>
      <dsp:txXfrm>
        <a:off x="2950730" y="1254060"/>
        <a:ext cx="8813640" cy="1254060"/>
      </dsp:txXfrm>
    </dsp:sp>
    <dsp:sp modelId="{F9E667EA-7047-4E7C-9D1E-EA7192FBA7A1}">
      <dsp:nvSpPr>
        <dsp:cNvPr id="0" name=""/>
        <dsp:cNvSpPr/>
      </dsp:nvSpPr>
      <dsp:spPr>
        <a:xfrm>
          <a:off x="1549133" y="2508120"/>
          <a:ext cx="2803193" cy="280319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5915089"/>
            <a:satOff val="3657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D6F99-417A-4F33-9EF1-4E322EC9D81C}">
      <dsp:nvSpPr>
        <dsp:cNvPr id="0" name=""/>
        <dsp:cNvSpPr/>
      </dsp:nvSpPr>
      <dsp:spPr>
        <a:xfrm>
          <a:off x="2950730" y="2508120"/>
          <a:ext cx="8813640" cy="2803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915089"/>
              <a:satOff val="36577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2"/>
              </a:solidFill>
            </a:rPr>
            <a:t>Sağlık çalışanları arasında iyi bir </a:t>
          </a:r>
          <a:r>
            <a:rPr lang="en-US" sz="2200" b="1" kern="1200" dirty="0" err="1">
              <a:solidFill>
                <a:schemeClr val="tx2"/>
              </a:solidFill>
            </a:rPr>
            <a:t>çalışma</a:t>
          </a:r>
          <a:r>
            <a:rPr lang="en-US" sz="2200" b="1" kern="1200" dirty="0">
              <a:solidFill>
                <a:schemeClr val="tx2"/>
              </a:solidFill>
            </a:rPr>
            <a:t> ilişkisi kurmak, </a:t>
          </a:r>
        </a:p>
      </dsp:txBody>
      <dsp:txXfrm>
        <a:off x="2950730" y="2508120"/>
        <a:ext cx="8813640" cy="1254060"/>
      </dsp:txXfrm>
    </dsp:sp>
    <dsp:sp modelId="{5C8FCD70-804E-441C-929C-7EDEE2C3C10E}">
      <dsp:nvSpPr>
        <dsp:cNvPr id="0" name=""/>
        <dsp:cNvSpPr/>
      </dsp:nvSpPr>
      <dsp:spPr>
        <a:xfrm>
          <a:off x="2323699" y="3762180"/>
          <a:ext cx="1254060" cy="12540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872634"/>
            <a:satOff val="54866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D38FB-60BD-4AA1-A86C-F596616CE3C0}">
      <dsp:nvSpPr>
        <dsp:cNvPr id="0" name=""/>
        <dsp:cNvSpPr/>
      </dsp:nvSpPr>
      <dsp:spPr>
        <a:xfrm>
          <a:off x="2950730" y="3762180"/>
          <a:ext cx="8813640" cy="1254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72634"/>
              <a:satOff val="54866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sz="2200" b="1" kern="1200" dirty="0" smtClean="0">
              <a:solidFill>
                <a:schemeClr val="tx2"/>
              </a:solidFill>
            </a:rPr>
            <a:t>H</a:t>
          </a:r>
          <a:r>
            <a:rPr lang="en-US" sz="2200" b="1" kern="1200" dirty="0" err="1" smtClean="0">
              <a:solidFill>
                <a:schemeClr val="tx2"/>
              </a:solidFill>
            </a:rPr>
            <a:t>asta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bakımı</a:t>
          </a:r>
          <a:r>
            <a:rPr lang="tr-TR" sz="2200" b="1" kern="1200" dirty="0" err="1" smtClean="0">
              <a:solidFill>
                <a:schemeClr val="tx2"/>
              </a:solidFill>
            </a:rPr>
            <a:t>nı</a:t>
          </a:r>
          <a:r>
            <a:rPr lang="en-US" sz="2200" b="1" kern="1200" dirty="0" smtClean="0">
              <a:solidFill>
                <a:schemeClr val="tx2"/>
              </a:solidFill>
            </a:rPr>
            <a:t>n </a:t>
          </a:r>
          <a:r>
            <a:rPr lang="en-US" sz="2200" b="1" kern="1200" dirty="0" err="1" smtClean="0">
              <a:solidFill>
                <a:schemeClr val="tx2"/>
              </a:solidFill>
            </a:rPr>
            <a:t>doğru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ve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zamanında</a:t>
          </a:r>
          <a:r>
            <a:rPr lang="en-US" sz="2200" b="1" kern="1200" dirty="0" smtClean="0">
              <a:solidFill>
                <a:schemeClr val="tx2"/>
              </a:solidFill>
            </a:rPr>
            <a:t>  </a:t>
          </a:r>
          <a:r>
            <a:rPr lang="en-US" sz="2200" b="1" kern="1200" dirty="0" err="1" smtClean="0">
              <a:solidFill>
                <a:schemeClr val="tx2"/>
              </a:solidFill>
            </a:rPr>
            <a:t>sağla</a:t>
          </a:r>
          <a:r>
            <a:rPr lang="tr-TR" sz="2200" b="1" kern="1200" dirty="0" err="1" smtClean="0">
              <a:solidFill>
                <a:schemeClr val="tx2"/>
              </a:solidFill>
            </a:rPr>
            <a:t>nması</a:t>
          </a:r>
          <a:r>
            <a:rPr lang="tr-TR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için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etkili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iletişim</a:t>
          </a:r>
          <a:r>
            <a:rPr lang="en-US" sz="2200" b="1" kern="1200" dirty="0" smtClean="0">
              <a:solidFill>
                <a:schemeClr val="tx2"/>
              </a:solidFill>
            </a:rPr>
            <a:t> </a:t>
          </a:r>
          <a:r>
            <a:rPr lang="en-US" sz="2200" b="1" kern="1200" dirty="0" err="1" smtClean="0">
              <a:solidFill>
                <a:schemeClr val="tx2"/>
              </a:solidFill>
            </a:rPr>
            <a:t>önemlidir</a:t>
          </a:r>
          <a:r>
            <a:rPr lang="tr-TR" sz="2200" b="1" kern="1200" dirty="0" smtClean="0">
              <a:solidFill>
                <a:schemeClr val="tx2"/>
              </a:solidFill>
            </a:rPr>
            <a:t>.</a:t>
          </a:r>
          <a:endParaRPr lang="en-US" sz="2200" b="1" kern="1200" dirty="0" smtClean="0">
            <a:solidFill>
              <a:schemeClr val="tx2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kern="1200" dirty="0">
            <a:solidFill>
              <a:schemeClr val="tx2"/>
            </a:solidFill>
          </a:endParaRPr>
        </a:p>
      </dsp:txBody>
      <dsp:txXfrm>
        <a:off x="2950730" y="3762180"/>
        <a:ext cx="8813640" cy="1254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D2DEC-8A18-4C96-B517-F6D8B7EFDDA1}">
      <dsp:nvSpPr>
        <dsp:cNvPr id="0" name=""/>
        <dsp:cNvSpPr/>
      </dsp:nvSpPr>
      <dsp:spPr>
        <a:xfrm>
          <a:off x="883351" y="0"/>
          <a:ext cx="10011315" cy="5281684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9B483B-FA1D-417C-AA62-AB5B41CE67CB}">
      <dsp:nvSpPr>
        <dsp:cNvPr id="0" name=""/>
        <dsp:cNvSpPr/>
      </dsp:nvSpPr>
      <dsp:spPr>
        <a:xfrm>
          <a:off x="1023531" y="1625448"/>
          <a:ext cx="8720983" cy="2112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İşbirliği sağlık çalışanlarına, hizmet alanlara ve kurumlara fayda sağlayan olumlu bir süreçtir. İşbirliği, başarı duygusu ve kendine güvende artış sağlamaktadır. Ayrıca hem çalışan hem de hizmet alanların memnuniyetini artırmaktadır.</a:t>
          </a:r>
          <a:endParaRPr lang="en-US" sz="2600" kern="1200" dirty="0"/>
        </a:p>
      </dsp:txBody>
      <dsp:txXfrm>
        <a:off x="1126663" y="1728580"/>
        <a:ext cx="8514719" cy="1906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38B6-5578-4187-92E7-749087206C56}">
      <dsp:nvSpPr>
        <dsp:cNvPr id="0" name=""/>
        <dsp:cNvSpPr/>
      </dsp:nvSpPr>
      <dsp:spPr>
        <a:xfrm>
          <a:off x="227638" y="2229055"/>
          <a:ext cx="2956783" cy="97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İşbirliği </a:t>
          </a:r>
          <a:endParaRPr lang="tr-TR" sz="2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638" y="2229055"/>
        <a:ext cx="2956783" cy="974394"/>
      </dsp:txXfrm>
    </dsp:sp>
    <dsp:sp modelId="{0E1DC9EB-35B5-4299-A256-600557037F0F}">
      <dsp:nvSpPr>
        <dsp:cNvPr id="0" name=""/>
        <dsp:cNvSpPr/>
      </dsp:nvSpPr>
      <dsp:spPr>
        <a:xfrm>
          <a:off x="196987" y="2240701"/>
          <a:ext cx="235198" cy="2351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B314-080A-4761-87BF-B4FF1BD38BAC}">
      <dsp:nvSpPr>
        <dsp:cNvPr id="0" name=""/>
        <dsp:cNvSpPr/>
      </dsp:nvSpPr>
      <dsp:spPr>
        <a:xfrm>
          <a:off x="361626" y="1911422"/>
          <a:ext cx="235198" cy="235198"/>
        </a:xfrm>
        <a:prstGeom prst="ellipse">
          <a:avLst/>
        </a:prstGeom>
        <a:solidFill>
          <a:schemeClr val="accent2">
            <a:hueOff val="-492924"/>
            <a:satOff val="3048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2F064-F1A2-48FC-921E-2FF4DCBBA502}">
      <dsp:nvSpPr>
        <dsp:cNvPr id="0" name=""/>
        <dsp:cNvSpPr/>
      </dsp:nvSpPr>
      <dsp:spPr>
        <a:xfrm>
          <a:off x="756760" y="1977278"/>
          <a:ext cx="369597" cy="369597"/>
        </a:xfrm>
        <a:prstGeom prst="ellipse">
          <a:avLst/>
        </a:prstGeom>
        <a:solidFill>
          <a:schemeClr val="accent2">
            <a:hueOff val="-985848"/>
            <a:satOff val="6096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4444F-A739-4F9B-96B9-4E282E5507EF}">
      <dsp:nvSpPr>
        <dsp:cNvPr id="0" name=""/>
        <dsp:cNvSpPr/>
      </dsp:nvSpPr>
      <dsp:spPr>
        <a:xfrm>
          <a:off x="1086038" y="1615072"/>
          <a:ext cx="235198" cy="235198"/>
        </a:xfrm>
        <a:prstGeom prst="ellipse">
          <a:avLst/>
        </a:prstGeom>
        <a:solidFill>
          <a:schemeClr val="accent2">
            <a:hueOff val="-1478772"/>
            <a:satOff val="9144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DDD87-C880-48B8-BEB5-C0066EE206B1}">
      <dsp:nvSpPr>
        <dsp:cNvPr id="0" name=""/>
        <dsp:cNvSpPr/>
      </dsp:nvSpPr>
      <dsp:spPr>
        <a:xfrm>
          <a:off x="1514100" y="1483361"/>
          <a:ext cx="235198" cy="235198"/>
        </a:xfrm>
        <a:prstGeom prst="ellipse">
          <a:avLst/>
        </a:prstGeom>
        <a:solidFill>
          <a:schemeClr val="accent2">
            <a:hueOff val="-1971696"/>
            <a:satOff val="12192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DD45-BD74-4C5F-A7DD-CC4AD08A423B}">
      <dsp:nvSpPr>
        <dsp:cNvPr id="0" name=""/>
        <dsp:cNvSpPr/>
      </dsp:nvSpPr>
      <dsp:spPr>
        <a:xfrm>
          <a:off x="2040945" y="1713855"/>
          <a:ext cx="235198" cy="235198"/>
        </a:xfrm>
        <a:prstGeom prst="ellipse">
          <a:avLst/>
        </a:prstGeom>
        <a:solidFill>
          <a:schemeClr val="accent2">
            <a:hueOff val="-2464621"/>
            <a:satOff val="15241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54FE0-F8B8-43F1-9752-5283B4CF7AC3}">
      <dsp:nvSpPr>
        <dsp:cNvPr id="0" name=""/>
        <dsp:cNvSpPr/>
      </dsp:nvSpPr>
      <dsp:spPr>
        <a:xfrm>
          <a:off x="2370223" y="1878495"/>
          <a:ext cx="369597" cy="369597"/>
        </a:xfrm>
        <a:prstGeom prst="ellipse">
          <a:avLst/>
        </a:prstGeom>
        <a:solidFill>
          <a:schemeClr val="accent2">
            <a:hueOff val="-2957545"/>
            <a:satOff val="1828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8ACE6-2CB5-4308-BF53-38B1B3AB9E53}">
      <dsp:nvSpPr>
        <dsp:cNvPr id="0" name=""/>
        <dsp:cNvSpPr/>
      </dsp:nvSpPr>
      <dsp:spPr>
        <a:xfrm>
          <a:off x="2831213" y="2240701"/>
          <a:ext cx="235198" cy="235198"/>
        </a:xfrm>
        <a:prstGeom prst="ellipse">
          <a:avLst/>
        </a:prstGeom>
        <a:solidFill>
          <a:schemeClr val="accent2">
            <a:hueOff val="-3450469"/>
            <a:satOff val="21337"/>
            <a:lumOff val="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83B4-3D08-4589-9B15-918A4371618E}">
      <dsp:nvSpPr>
        <dsp:cNvPr id="0" name=""/>
        <dsp:cNvSpPr/>
      </dsp:nvSpPr>
      <dsp:spPr>
        <a:xfrm>
          <a:off x="3028780" y="2602907"/>
          <a:ext cx="235198" cy="235198"/>
        </a:xfrm>
        <a:prstGeom prst="ellipse">
          <a:avLst/>
        </a:prstGeom>
        <a:solidFill>
          <a:schemeClr val="accent2">
            <a:hueOff val="-3943393"/>
            <a:satOff val="24385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F87E-141B-44A3-A8B5-D04530646999}">
      <dsp:nvSpPr>
        <dsp:cNvPr id="0" name=""/>
        <dsp:cNvSpPr/>
      </dsp:nvSpPr>
      <dsp:spPr>
        <a:xfrm>
          <a:off x="1316533" y="1911422"/>
          <a:ext cx="604796" cy="604796"/>
        </a:xfrm>
        <a:prstGeom prst="ellipse">
          <a:avLst/>
        </a:prstGeom>
        <a:solidFill>
          <a:schemeClr val="accent2">
            <a:hueOff val="-4436317"/>
            <a:satOff val="27433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07C47-B0F3-4653-AF8F-942C86C79C13}">
      <dsp:nvSpPr>
        <dsp:cNvPr id="0" name=""/>
        <dsp:cNvSpPr/>
      </dsp:nvSpPr>
      <dsp:spPr>
        <a:xfrm>
          <a:off x="32348" y="3162680"/>
          <a:ext cx="235198" cy="235198"/>
        </a:xfrm>
        <a:prstGeom prst="ellipse">
          <a:avLst/>
        </a:prstGeom>
        <a:solidFill>
          <a:schemeClr val="accent2">
            <a:hueOff val="-4929241"/>
            <a:satOff val="30481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9A87A-5C1B-4632-935B-514CF2A8ED7E}">
      <dsp:nvSpPr>
        <dsp:cNvPr id="0" name=""/>
        <dsp:cNvSpPr/>
      </dsp:nvSpPr>
      <dsp:spPr>
        <a:xfrm>
          <a:off x="229915" y="3459030"/>
          <a:ext cx="369597" cy="369597"/>
        </a:xfrm>
        <a:prstGeom prst="ellipse">
          <a:avLst/>
        </a:prstGeom>
        <a:solidFill>
          <a:schemeClr val="accent2">
            <a:hueOff val="-5422165"/>
            <a:satOff val="33529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A238-70E1-4DBE-A096-E15FA4ED57E2}">
      <dsp:nvSpPr>
        <dsp:cNvPr id="0" name=""/>
        <dsp:cNvSpPr/>
      </dsp:nvSpPr>
      <dsp:spPr>
        <a:xfrm>
          <a:off x="723832" y="3722452"/>
          <a:ext cx="537597" cy="537597"/>
        </a:xfrm>
        <a:prstGeom prst="ellipse">
          <a:avLst/>
        </a:prstGeom>
        <a:solidFill>
          <a:schemeClr val="accent2">
            <a:hueOff val="-5915089"/>
            <a:satOff val="3657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2E974-493F-4378-9CA5-82E1812F2093}">
      <dsp:nvSpPr>
        <dsp:cNvPr id="0" name=""/>
        <dsp:cNvSpPr/>
      </dsp:nvSpPr>
      <dsp:spPr>
        <a:xfrm>
          <a:off x="1415316" y="4150514"/>
          <a:ext cx="235198" cy="235198"/>
        </a:xfrm>
        <a:prstGeom prst="ellipse">
          <a:avLst/>
        </a:prstGeom>
        <a:solidFill>
          <a:schemeClr val="accent2">
            <a:hueOff val="-6408013"/>
            <a:satOff val="39625"/>
            <a:lumOff val="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6FA44-FA35-4B64-86D0-8691E0DDBF59}">
      <dsp:nvSpPr>
        <dsp:cNvPr id="0" name=""/>
        <dsp:cNvSpPr/>
      </dsp:nvSpPr>
      <dsp:spPr>
        <a:xfrm>
          <a:off x="1547028" y="3722452"/>
          <a:ext cx="369597" cy="369597"/>
        </a:xfrm>
        <a:prstGeom prst="ellipse">
          <a:avLst/>
        </a:prstGeom>
        <a:solidFill>
          <a:schemeClr val="accent2">
            <a:hueOff val="-6900938"/>
            <a:satOff val="42674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783FA-8D17-4B49-B108-0E324E03B6CE}">
      <dsp:nvSpPr>
        <dsp:cNvPr id="0" name=""/>
        <dsp:cNvSpPr/>
      </dsp:nvSpPr>
      <dsp:spPr>
        <a:xfrm>
          <a:off x="1876306" y="4183442"/>
          <a:ext cx="235198" cy="235198"/>
        </a:xfrm>
        <a:prstGeom prst="ellipse">
          <a:avLst/>
        </a:prstGeom>
        <a:solidFill>
          <a:schemeClr val="accent2">
            <a:hueOff val="-7393861"/>
            <a:satOff val="45722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BA5EC-C062-47E4-87E1-53E861CA8156}">
      <dsp:nvSpPr>
        <dsp:cNvPr id="0" name=""/>
        <dsp:cNvSpPr/>
      </dsp:nvSpPr>
      <dsp:spPr>
        <a:xfrm>
          <a:off x="2172656" y="3656597"/>
          <a:ext cx="537597" cy="537597"/>
        </a:xfrm>
        <a:prstGeom prst="ellipse">
          <a:avLst/>
        </a:prstGeom>
        <a:solidFill>
          <a:schemeClr val="accent2">
            <a:hueOff val="-7886786"/>
            <a:satOff val="48770"/>
            <a:lumOff val="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AE2C4-418C-4573-9BB4-5E163CE96772}">
      <dsp:nvSpPr>
        <dsp:cNvPr id="0" name=""/>
        <dsp:cNvSpPr/>
      </dsp:nvSpPr>
      <dsp:spPr>
        <a:xfrm>
          <a:off x="2897068" y="3524886"/>
          <a:ext cx="369597" cy="369597"/>
        </a:xfrm>
        <a:prstGeom prst="ellipse">
          <a:avLst/>
        </a:prstGeom>
        <a:solidFill>
          <a:schemeClr val="accent2">
            <a:hueOff val="-8379709"/>
            <a:satOff val="51818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F6CA3-E636-4981-B5A4-1A3C70766F3C}">
      <dsp:nvSpPr>
        <dsp:cNvPr id="0" name=""/>
        <dsp:cNvSpPr/>
      </dsp:nvSpPr>
      <dsp:spPr>
        <a:xfrm>
          <a:off x="3266666" y="1976730"/>
          <a:ext cx="1085456" cy="207225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776F-CD34-437C-BA01-09A6FCDB2717}">
      <dsp:nvSpPr>
        <dsp:cNvPr id="0" name=""/>
        <dsp:cNvSpPr/>
      </dsp:nvSpPr>
      <dsp:spPr>
        <a:xfrm>
          <a:off x="4352123" y="1977737"/>
          <a:ext cx="2960336" cy="207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yararlara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rağmen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sağlık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çalışanları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profesyonelleri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arasında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işbirliği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kurulması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zordur</a:t>
          </a:r>
          <a:r>
            <a:rPr lang="tr-TR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2123" y="1977737"/>
        <a:ext cx="2960336" cy="2072235"/>
      </dsp:txXfrm>
    </dsp:sp>
    <dsp:sp modelId="{1AD65E4D-56CA-4FAA-B57D-CC00F7DA6A4E}">
      <dsp:nvSpPr>
        <dsp:cNvPr id="0" name=""/>
        <dsp:cNvSpPr/>
      </dsp:nvSpPr>
      <dsp:spPr>
        <a:xfrm>
          <a:off x="7164153" y="1928281"/>
          <a:ext cx="1085456" cy="2072255"/>
        </a:xfrm>
        <a:prstGeom prst="chevron">
          <a:avLst>
            <a:gd name="adj" fmla="val 62310"/>
          </a:avLst>
        </a:prstGeom>
        <a:solidFill>
          <a:schemeClr val="accent2">
            <a:hueOff val="-8872634"/>
            <a:satOff val="54866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3DF0E-5455-417B-AEDD-0A9A7C230A7F}">
      <dsp:nvSpPr>
        <dsp:cNvPr id="0" name=""/>
        <dsp:cNvSpPr/>
      </dsp:nvSpPr>
      <dsp:spPr>
        <a:xfrm>
          <a:off x="8397916" y="1483361"/>
          <a:ext cx="3382794" cy="3594715"/>
        </a:xfrm>
        <a:prstGeom prst="ellipse">
          <a:avLst/>
        </a:prstGeom>
        <a:solidFill>
          <a:schemeClr val="accent2">
            <a:hueOff val="-8872634"/>
            <a:satOff val="54866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İ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şbirliği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sadece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hastaların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yararı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için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değil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aynı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zamanda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sağlık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hizmeti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sunanların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memnuniyeti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açısından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da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hayati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öneme</a:t>
          </a:r>
          <a:r>
            <a:rPr lang="en-US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sahiptir</a:t>
          </a:r>
          <a:r>
            <a:rPr lang="tr-TR" sz="2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tr-TR" sz="2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93315" y="2009795"/>
        <a:ext cx="2391996" cy="25418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1D8A-D3DB-43B0-9D09-BFDCE14D0966}">
      <dsp:nvSpPr>
        <dsp:cNvPr id="0" name=""/>
        <dsp:cNvSpPr/>
      </dsp:nvSpPr>
      <dsp:spPr>
        <a:xfrm>
          <a:off x="1579221" y="454579"/>
          <a:ext cx="3517563" cy="2110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/>
              </a:solidFill>
            </a:rPr>
            <a:t>Ekip </a:t>
          </a:r>
          <a:r>
            <a:rPr lang="en-US" sz="2200" kern="1200" dirty="0" err="1" smtClean="0">
              <a:solidFill>
                <a:schemeClr val="tx2"/>
              </a:solidFill>
            </a:rPr>
            <a:t>üyeleri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arasındaki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bilgi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ve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becerilerin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paylaşılmasının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faydası</a:t>
          </a:r>
          <a:endParaRPr lang="tr-TR" sz="2200" kern="1200" dirty="0">
            <a:solidFill>
              <a:schemeClr val="tx2"/>
            </a:solidFill>
          </a:endParaRPr>
        </a:p>
      </dsp:txBody>
      <dsp:txXfrm>
        <a:off x="1641037" y="516395"/>
        <a:ext cx="3393931" cy="1986906"/>
      </dsp:txXfrm>
    </dsp:sp>
    <dsp:sp modelId="{9B61E9D8-A01D-4C59-AA62-CB29FF47BF02}">
      <dsp:nvSpPr>
        <dsp:cNvPr id="0" name=""/>
        <dsp:cNvSpPr/>
      </dsp:nvSpPr>
      <dsp:spPr>
        <a:xfrm rot="21501815">
          <a:off x="5406179" y="1003929"/>
          <a:ext cx="746027" cy="87235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5406225" y="1181596"/>
        <a:ext cx="522219" cy="523413"/>
      </dsp:txXfrm>
    </dsp:sp>
    <dsp:sp modelId="{3CC30076-0361-4D67-AC5C-62331F14A6EA}">
      <dsp:nvSpPr>
        <dsp:cNvPr id="0" name=""/>
        <dsp:cNvSpPr/>
      </dsp:nvSpPr>
      <dsp:spPr>
        <a:xfrm>
          <a:off x="6503811" y="313890"/>
          <a:ext cx="3517563" cy="2110538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>
              <a:solidFill>
                <a:schemeClr val="tx2"/>
              </a:solidFill>
            </a:rPr>
            <a:t>hasta </a:t>
          </a:r>
          <a:r>
            <a:rPr lang="en-US" sz="2200" kern="1200" dirty="0" err="1" smtClean="0">
              <a:solidFill>
                <a:schemeClr val="tx2"/>
              </a:solidFill>
            </a:rPr>
            <a:t>bakımında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olumlu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ve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sinerjik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bir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etki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yaratmaktadır</a:t>
          </a:r>
          <a:r>
            <a:rPr lang="en-US" sz="2200" kern="1200" dirty="0" smtClean="0">
              <a:solidFill>
                <a:schemeClr val="tx2"/>
              </a:solidFill>
            </a:rPr>
            <a:t>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solidFill>
              <a:schemeClr val="tx2"/>
            </a:solidFill>
          </a:endParaRPr>
        </a:p>
      </dsp:txBody>
      <dsp:txXfrm>
        <a:off x="6565627" y="375706"/>
        <a:ext cx="3393931" cy="1986906"/>
      </dsp:txXfrm>
    </dsp:sp>
    <dsp:sp modelId="{02C440D4-0D7B-472D-9EA3-E5623DA8A327}">
      <dsp:nvSpPr>
        <dsp:cNvPr id="0" name=""/>
        <dsp:cNvSpPr/>
      </dsp:nvSpPr>
      <dsp:spPr>
        <a:xfrm rot="5400000">
          <a:off x="7861883" y="2520464"/>
          <a:ext cx="801418" cy="87235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-5400000">
        <a:off x="8000886" y="2555933"/>
        <a:ext cx="523413" cy="560993"/>
      </dsp:txXfrm>
    </dsp:sp>
    <dsp:sp modelId="{0343C1F5-780F-469C-80FA-5D071B0AE8A5}">
      <dsp:nvSpPr>
        <dsp:cNvPr id="0" name=""/>
        <dsp:cNvSpPr/>
      </dsp:nvSpPr>
      <dsp:spPr>
        <a:xfrm>
          <a:off x="6503811" y="3521775"/>
          <a:ext cx="3517563" cy="21105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>
              <a:solidFill>
                <a:schemeClr val="tx2"/>
              </a:solidFill>
            </a:rPr>
            <a:t>Ekip </a:t>
          </a:r>
          <a:r>
            <a:rPr lang="en-US" sz="2200" kern="1200" dirty="0" err="1" smtClean="0">
              <a:solidFill>
                <a:schemeClr val="tx2"/>
              </a:solidFill>
            </a:rPr>
            <a:t>çalışması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aynı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zamanda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zorlu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problemlere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yaratıcı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çözümler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bulmayı</a:t>
          </a:r>
          <a:r>
            <a:rPr lang="en-US" sz="2200" kern="1200" dirty="0" smtClean="0">
              <a:solidFill>
                <a:schemeClr val="tx2"/>
              </a:solidFill>
            </a:rPr>
            <a:t> </a:t>
          </a:r>
          <a:r>
            <a:rPr lang="en-US" sz="2200" kern="1200" dirty="0" err="1" smtClean="0">
              <a:solidFill>
                <a:schemeClr val="tx2"/>
              </a:solidFill>
            </a:rPr>
            <a:t>kolaylaştırır</a:t>
          </a:r>
          <a:endParaRPr lang="en-US" sz="2200" kern="1200" dirty="0" smtClean="0">
            <a:solidFill>
              <a:schemeClr val="tx2"/>
            </a:solidFill>
          </a:endParaRPr>
        </a:p>
        <a:p>
          <a:pPr algn="ctr">
            <a:spcBef>
              <a:spcPct val="0"/>
            </a:spcBef>
          </a:pPr>
          <a:endParaRPr lang="tr-TR" sz="2200" kern="1200" dirty="0">
            <a:solidFill>
              <a:schemeClr val="tx2"/>
            </a:solidFill>
          </a:endParaRPr>
        </a:p>
      </dsp:txBody>
      <dsp:txXfrm>
        <a:off x="6565627" y="3583591"/>
        <a:ext cx="3393931" cy="1986906"/>
      </dsp:txXfrm>
    </dsp:sp>
    <dsp:sp modelId="{53DBDF72-3717-4552-9A0A-E2ACFB10C4A1}">
      <dsp:nvSpPr>
        <dsp:cNvPr id="0" name=""/>
        <dsp:cNvSpPr/>
      </dsp:nvSpPr>
      <dsp:spPr>
        <a:xfrm rot="10800000">
          <a:off x="5336273" y="4140866"/>
          <a:ext cx="970260" cy="87235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5597979" y="4315337"/>
        <a:ext cx="708554" cy="523413"/>
      </dsp:txXfrm>
    </dsp:sp>
    <dsp:sp modelId="{821FA274-9925-41D8-88E4-AF5ECFDBBA59}">
      <dsp:nvSpPr>
        <dsp:cNvPr id="0" name=""/>
        <dsp:cNvSpPr/>
      </dsp:nvSpPr>
      <dsp:spPr>
        <a:xfrm>
          <a:off x="1579221" y="3521775"/>
          <a:ext cx="3517563" cy="21105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solidFill>
              <a:schemeClr val="tx2"/>
            </a:solidFill>
          </a:endParaRPr>
        </a:p>
      </dsp:txBody>
      <dsp:txXfrm>
        <a:off x="1641037" y="3583591"/>
        <a:ext cx="3393931" cy="19869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B588D-50A1-49EA-BC12-0C3F983CBB1D}">
      <dsp:nvSpPr>
        <dsp:cNvPr id="0" name=""/>
        <dsp:cNvSpPr/>
      </dsp:nvSpPr>
      <dsp:spPr>
        <a:xfrm>
          <a:off x="0" y="0"/>
          <a:ext cx="9988113" cy="24384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3100" kern="1200" dirty="0" err="1" smtClean="0">
              <a:solidFill>
                <a:srgbClr val="000000"/>
              </a:solidFill>
            </a:rPr>
            <a:t>Bunu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sağlamak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için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ekip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üyeleri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arasında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ortak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bir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dilin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geliştirilmesi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ve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mesleki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değerlerin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tümünü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aşacak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ortak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değerlerin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temel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alınması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gerekmektedir</a:t>
          </a:r>
          <a:r>
            <a:rPr lang="en-US" altLang="tr-TR" sz="3100" kern="1200" dirty="0" smtClean="0">
              <a:solidFill>
                <a:srgbClr val="000000"/>
              </a:solidFill>
            </a:rPr>
            <a:t>. </a:t>
          </a:r>
          <a:endParaRPr lang="tr-TR" altLang="tr-TR" sz="3100" kern="1200" dirty="0" smtClean="0">
            <a:solidFill>
              <a:srgbClr val="000000"/>
            </a:solidFill>
          </a:endParaRPr>
        </a:p>
      </dsp:txBody>
      <dsp:txXfrm>
        <a:off x="71418" y="71418"/>
        <a:ext cx="7467837" cy="2295564"/>
      </dsp:txXfrm>
    </dsp:sp>
    <dsp:sp modelId="{DA148257-F744-4EF3-B695-2DD41F1916A9}">
      <dsp:nvSpPr>
        <dsp:cNvPr id="0" name=""/>
        <dsp:cNvSpPr/>
      </dsp:nvSpPr>
      <dsp:spPr>
        <a:xfrm>
          <a:off x="1762608" y="2980266"/>
          <a:ext cx="9988113" cy="2438400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tr-TR" sz="3100" kern="1200" dirty="0" err="1" smtClean="0">
              <a:solidFill>
                <a:srgbClr val="000000"/>
              </a:solidFill>
            </a:rPr>
            <a:t>Böylece</a:t>
          </a:r>
          <a:r>
            <a:rPr lang="en-US" altLang="tr-TR" sz="3100" kern="1200" dirty="0" smtClean="0">
              <a:solidFill>
                <a:srgbClr val="000000"/>
              </a:solidFill>
            </a:rPr>
            <a:t> her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üye</a:t>
          </a:r>
          <a:r>
            <a:rPr lang="en-US" altLang="tr-TR" sz="3100" kern="1200" dirty="0" smtClean="0">
              <a:solidFill>
                <a:srgbClr val="000000"/>
              </a:solidFill>
            </a:rPr>
            <a:t>,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hedeflere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ulaşılmasına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katkıda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bulunduğunu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hisseder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ve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kişisel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başarı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duygusu</a:t>
          </a:r>
          <a:r>
            <a:rPr lang="en-US" altLang="tr-TR" sz="3100" kern="1200" dirty="0" smtClean="0">
              <a:solidFill>
                <a:srgbClr val="000000"/>
              </a:solidFill>
            </a:rPr>
            <a:t> </a:t>
          </a:r>
          <a:r>
            <a:rPr lang="en-US" altLang="tr-TR" sz="3100" kern="1200" dirty="0" err="1" smtClean="0">
              <a:solidFill>
                <a:srgbClr val="000000"/>
              </a:solidFill>
            </a:rPr>
            <a:t>artar</a:t>
          </a:r>
          <a:endParaRPr lang="tr-TR" altLang="tr-TR" sz="3100" kern="1200" dirty="0" smtClean="0">
            <a:solidFill>
              <a:srgbClr val="000000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sz="3100" kern="1200" dirty="0" smtClean="0">
            <a:solidFill>
              <a:srgbClr val="000000"/>
            </a:solidFill>
          </a:endParaRPr>
        </a:p>
      </dsp:txBody>
      <dsp:txXfrm>
        <a:off x="1834026" y="3051684"/>
        <a:ext cx="6497709" cy="2295564"/>
      </dsp:txXfrm>
    </dsp:sp>
    <dsp:sp modelId="{8B452818-F07C-47E2-96FE-2DC63E2598CA}">
      <dsp:nvSpPr>
        <dsp:cNvPr id="0" name=""/>
        <dsp:cNvSpPr/>
      </dsp:nvSpPr>
      <dsp:spPr>
        <a:xfrm>
          <a:off x="8403153" y="1916853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759769" y="1916853"/>
        <a:ext cx="871728" cy="119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69DD03-ECD9-4C12-A11F-6FDCF6DE05C1}" type="datetime1">
              <a:rPr lang="tr-TR" smtClean="0"/>
              <a:pPr rtl="0"/>
              <a:t>16.04.2024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9E198-D55E-419C-80E4-50917344A3DB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843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778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noProof="0" smtClean="0"/>
              <a:pPr rtl="0"/>
              <a:t>23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1056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Renkli deniz kabuklarının yakın çeki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Dikdörtgen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 noProof="0" dirty="0" smtClean="0"/>
              <a:t>Asıl alt başlık stilini düzenle</a:t>
            </a:r>
            <a:endParaRPr lang="tr-TR" noProof="0" dirty="0"/>
          </a:p>
        </p:txBody>
      </p:sp>
      <p:sp>
        <p:nvSpPr>
          <p:cNvPr id="10" name="Serbest 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11" name="Serbest 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12" name="Serbest 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9AAA7A-3A27-411B-85F2-70F7B3C2C241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2D2EA-C27B-4733-BC8C-D91CE05AE844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1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7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0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7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5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78623-4ACD-452B-BA43-FEA194CAAB78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0EFE4-E246-4B02-AC7D-17A7E3C9CCA7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9FBD1-C962-42D5-A7EF-2AD486EF8031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9BF65-BFCA-48F7-9503-D700FE6CA417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F9E3F-512A-416A-873A-163D64FE7BD2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855FB-BA26-4F6E-B5A8-5D66E5E3EFDF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483887-E27C-4AA5-BAB3-E18EC50E766C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D3B568-429B-4F15-A026-6E1CD1DEE0A2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Serbest 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  <p:sp>
          <p:nvSpPr>
            <p:cNvPr id="10" name="Serbest 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  <p:sp>
          <p:nvSpPr>
            <p:cNvPr id="11" name="Serbest 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784EEC6-EAB2-4B45-B0FC-94FD681D7A7C}" type="datetime1">
              <a:rPr lang="tr-TR" noProof="0" smtClean="0"/>
              <a:pPr rtl="0"/>
              <a:t>16.04.2024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0B2D-B4A2-4247-96B0-6F482E70D6E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A26B-9259-49C2-84A3-231DADE5A23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15153" y="3076729"/>
            <a:ext cx="9189043" cy="3047724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EKİP İÇİ İLETİŞİM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100" b="1" dirty="0" smtClean="0">
                <a:solidFill>
                  <a:schemeClr val="accent2">
                    <a:lumMod val="75000"/>
                  </a:schemeClr>
                </a:solidFill>
              </a:rPr>
              <a:t>Dr. Sinem DAĞ CANATAN </a:t>
            </a:r>
            <a:r>
              <a:rPr lang="tr-TR" sz="3100" b="1" dirty="0" smtClean="0">
                <a:solidFill>
                  <a:schemeClr val="tx1"/>
                </a:solidFill>
              </a:rPr>
              <a:t/>
            </a:r>
            <a:br>
              <a:rPr lang="tr-TR" sz="3100" b="1" dirty="0" smtClean="0">
                <a:solidFill>
                  <a:schemeClr val="tx1"/>
                </a:solidFill>
              </a:rPr>
            </a:br>
            <a:r>
              <a:rPr lang="tr-TR" sz="3100" b="1" dirty="0" smtClean="0">
                <a:solidFill>
                  <a:schemeClr val="tx1"/>
                </a:solidFill>
              </a:rPr>
              <a:t> </a:t>
            </a:r>
            <a:r>
              <a:rPr lang="tr-TR" sz="3100" b="1" dirty="0" smtClean="0">
                <a:solidFill>
                  <a:schemeClr val="accent2">
                    <a:lumMod val="75000"/>
                  </a:schemeClr>
                </a:solidFill>
              </a:rPr>
              <a:t>DAÜ Sağlık Bilimleri </a:t>
            </a:r>
            <a:r>
              <a:rPr lang="tr-TR" sz="3100" b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tr-TR" sz="3100" b="1" dirty="0" smtClean="0">
                <a:solidFill>
                  <a:schemeClr val="accent2">
                    <a:lumMod val="75000"/>
                  </a:schemeClr>
                </a:solidFill>
              </a:rPr>
              <a:t>akültesi </a:t>
            </a:r>
            <a:r>
              <a:rPr lang="tr-TR" sz="31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tr-TR" sz="3100" b="1" dirty="0" smtClean="0">
                <a:solidFill>
                  <a:schemeClr val="accent2">
                    <a:lumMod val="75000"/>
                  </a:schemeClr>
                </a:solidFill>
              </a:rPr>
              <a:t>emşirelik </a:t>
            </a:r>
            <a:r>
              <a:rPr lang="tr-TR" sz="31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tr-TR" sz="3100" b="1" dirty="0" smtClean="0">
                <a:solidFill>
                  <a:schemeClr val="accent2">
                    <a:lumMod val="75000"/>
                  </a:schemeClr>
                </a:solidFill>
              </a:rPr>
              <a:t>ölümü  </a:t>
            </a:r>
            <a:endParaRPr lang="tr-T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1929"/>
            <a:ext cx="1911057" cy="1975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163" y="4336616"/>
            <a:ext cx="1787837" cy="17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6597" y="150125"/>
            <a:ext cx="7465325" cy="8598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Sağlık Ekibi</a:t>
            </a:r>
            <a:endParaRPr lang="tr-TR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231664"/>
              </p:ext>
            </p:extLst>
          </p:nvPr>
        </p:nvGraphicFramePr>
        <p:xfrm>
          <a:off x="177421" y="934870"/>
          <a:ext cx="11778018" cy="565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624082" y="477671"/>
            <a:ext cx="9212239" cy="5663822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430" marR="89535" indent="231775" algn="just">
              <a:lnSpc>
                <a:spcPct val="101000"/>
              </a:lnSpc>
              <a:spcAft>
                <a:spcPts val="305"/>
              </a:spcAft>
            </a:pPr>
            <a:r>
              <a:rPr lang="tr-TR" sz="2800" kern="1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Etkili ekip çalışmasını gerçekleştirebilmek </a:t>
            </a:r>
            <a:r>
              <a:rPr lang="tr-TR" sz="2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için hemşirelerin etkili </a:t>
            </a:r>
            <a:r>
              <a:rPr lang="tr-TR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iletişim becerilerine </a:t>
            </a:r>
            <a:r>
              <a:rPr lang="tr-TR" sz="2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sahip o</a:t>
            </a:r>
            <a:r>
              <a:rPr lang="tr-TR" sz="2800" kern="1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lmalı gerekir. </a:t>
            </a:r>
            <a:endParaRPr lang="en-US" sz="2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532263"/>
            <a:ext cx="10986448" cy="4940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Sağlık ekibinin her bir üyesi kendi mesleki bilgi ve deneyimiyle hastanın sağlığı için aldığı kararları ekip üyeleri ile paylaşır.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Alınan ortak kararlarda kendi görevlerini yerine getirir.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Ekipte yer alan her üye profesyoneldir.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Birinin görevi diğerinden daha önemli değildir ve biri diğerinin yardımcısı değildir.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33015" y="682388"/>
            <a:ext cx="8598089" cy="15012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Sağlık Ekibi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94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662" y="3044280"/>
            <a:ext cx="741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400" dirty="0">
                <a:solidFill>
                  <a:srgbClr val="FF0000"/>
                </a:solidFill>
              </a:rPr>
              <a:t>Sağlık </a:t>
            </a:r>
            <a:r>
              <a:rPr lang="tr-TR" sz="4400" dirty="0" smtClean="0">
                <a:solidFill>
                  <a:srgbClr val="FF0000"/>
                </a:solidFill>
              </a:rPr>
              <a:t>Ekibinde Kimler Yer Alır?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97291" y="138690"/>
            <a:ext cx="6933062" cy="994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54" y="1569493"/>
            <a:ext cx="1060431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</a:rPr>
              <a:t>Sağlık ekibinde hemşireler, hekimler, eczacılar, diyetisyenler, ebeler, fizyoterapistler, klinik psikologlar gibi farklı meslek üyeleri yer almaktadır.</a:t>
            </a: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54" y="3363921"/>
            <a:ext cx="10604310" cy="138499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Sağlık ekibi içinde her üye kendi görev tanımındaki yükümlülüklerini yerine getirmeli, birbirlerine saygıyla yaklaşmalı, karşılıklı güvene dayalı bir ilişki sürdürmelidir.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64777" y="0"/>
            <a:ext cx="8598089" cy="15012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Sağlık Ekibi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5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679741"/>
              </p:ext>
            </p:extLst>
          </p:nvPr>
        </p:nvGraphicFramePr>
        <p:xfrm>
          <a:off x="1981200" y="1600201"/>
          <a:ext cx="8867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8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634823"/>
                </a:solidFill>
                <a:latin typeface="Corbel"/>
              </a:rPr>
              <a:t>Sağlık </a:t>
            </a:r>
            <a:r>
              <a:rPr lang="en-US" sz="3600" dirty="0" err="1" smtClean="0">
                <a:solidFill>
                  <a:srgbClr val="634823"/>
                </a:solidFill>
                <a:latin typeface="Corbel"/>
              </a:rPr>
              <a:t>Eki</a:t>
            </a:r>
            <a:r>
              <a:rPr lang="tr-TR" sz="3600" dirty="0" err="1" smtClean="0">
                <a:solidFill>
                  <a:srgbClr val="634823"/>
                </a:solidFill>
                <a:latin typeface="Corbel"/>
              </a:rPr>
              <a:t>bi</a:t>
            </a:r>
            <a:r>
              <a:rPr lang="en-US" sz="3600" dirty="0" smtClean="0">
                <a:solidFill>
                  <a:srgbClr val="634823"/>
                </a:solidFill>
                <a:latin typeface="Corbel"/>
              </a:rPr>
              <a:t> </a:t>
            </a:r>
            <a:r>
              <a:rPr lang="tr-TR" sz="3600" dirty="0" err="1">
                <a:solidFill>
                  <a:srgbClr val="634823"/>
                </a:solidFill>
                <a:latin typeface="Corbel"/>
              </a:rPr>
              <a:t>İ</a:t>
            </a:r>
            <a:r>
              <a:rPr lang="en-US" sz="3600" dirty="0" err="1" smtClean="0">
                <a:solidFill>
                  <a:srgbClr val="634823"/>
                </a:solidFill>
                <a:latin typeface="Corbel"/>
              </a:rPr>
              <a:t>çinde</a:t>
            </a:r>
            <a:r>
              <a:rPr lang="en-US" sz="3600" dirty="0" smtClean="0">
                <a:solidFill>
                  <a:srgbClr val="634823"/>
                </a:solidFill>
                <a:latin typeface="Corbel"/>
              </a:rPr>
              <a:t> </a:t>
            </a:r>
            <a:r>
              <a:rPr lang="en-US" sz="3600" dirty="0" err="1" smtClean="0">
                <a:solidFill>
                  <a:srgbClr val="634823"/>
                </a:solidFill>
                <a:latin typeface="Corbel"/>
              </a:rPr>
              <a:t>Ortaya</a:t>
            </a:r>
            <a:r>
              <a:rPr lang="en-US" sz="3600" dirty="0" smtClean="0">
                <a:solidFill>
                  <a:srgbClr val="634823"/>
                </a:solidFill>
                <a:latin typeface="Corbel"/>
              </a:rPr>
              <a:t> </a:t>
            </a:r>
            <a:r>
              <a:rPr lang="en-US" sz="3600" dirty="0" err="1" smtClean="0">
                <a:solidFill>
                  <a:srgbClr val="634823"/>
                </a:solidFill>
                <a:latin typeface="Corbel"/>
              </a:rPr>
              <a:t>Çıkabilecek</a:t>
            </a:r>
            <a:r>
              <a:rPr lang="tr-TR" sz="3600" dirty="0" smtClean="0">
                <a:solidFill>
                  <a:srgbClr val="634823"/>
                </a:solidFill>
                <a:latin typeface="Corbel"/>
              </a:rPr>
              <a:t> Sorunlar Nelerdir?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141" y="450376"/>
            <a:ext cx="9171296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Ekip </a:t>
            </a:r>
            <a:r>
              <a:rPr lang="en-US" sz="3600" dirty="0" err="1"/>
              <a:t>içinde</a:t>
            </a:r>
            <a:r>
              <a:rPr lang="en-US" sz="3600" dirty="0"/>
              <a:t> </a:t>
            </a:r>
            <a:r>
              <a:rPr lang="en-US" sz="3600" dirty="0" err="1"/>
              <a:t>ortaya</a:t>
            </a:r>
            <a:r>
              <a:rPr lang="en-US" sz="3600" dirty="0"/>
              <a:t> </a:t>
            </a:r>
            <a:r>
              <a:rPr lang="en-US" sz="3600" dirty="0" err="1" smtClean="0"/>
              <a:t>çıkabilece</a:t>
            </a:r>
            <a:r>
              <a:rPr lang="tr-TR" sz="3600" dirty="0" smtClean="0"/>
              <a:t>k</a:t>
            </a:r>
            <a:r>
              <a:rPr lang="en-US" sz="3600" dirty="0" smtClean="0"/>
              <a:t> </a:t>
            </a:r>
            <a:r>
              <a:rPr lang="en-US" sz="3600" dirty="0" err="1"/>
              <a:t>iletişimsizlik</a:t>
            </a:r>
            <a:r>
              <a:rPr lang="en-US" sz="3600" dirty="0"/>
              <a:t> </a:t>
            </a:r>
            <a:r>
              <a:rPr lang="en-US" sz="3600" dirty="0" err="1" smtClean="0"/>
              <a:t>uyum</a:t>
            </a:r>
            <a:r>
              <a:rPr lang="en-US" sz="3600" dirty="0" smtClean="0"/>
              <a:t> </a:t>
            </a:r>
            <a:r>
              <a:rPr lang="en-US" sz="3600" dirty="0" err="1"/>
              <a:t>sorunları</a:t>
            </a:r>
            <a:r>
              <a:rPr lang="en-US" sz="3600" dirty="0"/>
              <a:t>; </a:t>
            </a:r>
            <a:endParaRPr lang="tr-TR" sz="3600" dirty="0"/>
          </a:p>
          <a:p>
            <a:pPr algn="ctr">
              <a:lnSpc>
                <a:spcPct val="150000"/>
              </a:lnSpc>
            </a:pPr>
            <a:endParaRPr lang="tr-TR" sz="3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00586" y="1460312"/>
            <a:ext cx="11491414" cy="386231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sz="2800" dirty="0" err="1"/>
              <a:t>T</a:t>
            </a:r>
            <a:r>
              <a:rPr lang="en-US" sz="2800" dirty="0" err="1" smtClean="0"/>
              <a:t>anı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tedavi</a:t>
            </a:r>
            <a:r>
              <a:rPr lang="en-US" sz="2800" dirty="0"/>
              <a:t> </a:t>
            </a:r>
            <a:r>
              <a:rPr lang="en-US" sz="2800" dirty="0" err="1"/>
              <a:t>aşamasındaki</a:t>
            </a:r>
            <a:r>
              <a:rPr lang="en-US" sz="2800" dirty="0"/>
              <a:t> </a:t>
            </a:r>
            <a:r>
              <a:rPr lang="en-US" sz="2800" dirty="0" err="1"/>
              <a:t>gecikmeler</a:t>
            </a:r>
            <a:r>
              <a:rPr lang="en-US" sz="2800" dirty="0"/>
              <a:t>, </a:t>
            </a:r>
            <a:endParaRPr lang="tr-TR" sz="28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err="1" smtClean="0"/>
              <a:t>hastayla</a:t>
            </a:r>
            <a:r>
              <a:rPr lang="en-US" sz="2800" dirty="0" smtClean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bilgi</a:t>
            </a:r>
            <a:r>
              <a:rPr lang="en-US" sz="2800" dirty="0"/>
              <a:t> </a:t>
            </a:r>
            <a:r>
              <a:rPr lang="en-US" sz="2800" dirty="0" err="1"/>
              <a:t>yetersizliği</a:t>
            </a:r>
            <a:r>
              <a:rPr lang="en-US" sz="2800" dirty="0"/>
              <a:t>, </a:t>
            </a:r>
            <a:endParaRPr lang="tr-TR" sz="28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err="1" smtClean="0"/>
              <a:t>bakım</a:t>
            </a:r>
            <a:r>
              <a:rPr lang="en-US" sz="2800" dirty="0" smtClean="0"/>
              <a:t> </a:t>
            </a:r>
            <a:r>
              <a:rPr lang="en-US" sz="2800" dirty="0" err="1"/>
              <a:t>kalitesinde</a:t>
            </a:r>
            <a:r>
              <a:rPr lang="en-US" sz="2800" dirty="0"/>
              <a:t> </a:t>
            </a:r>
            <a:r>
              <a:rPr lang="en-US" sz="2800" dirty="0" err="1"/>
              <a:t>düşme</a:t>
            </a:r>
            <a:r>
              <a:rPr lang="en-US" sz="2800" dirty="0"/>
              <a:t>, </a:t>
            </a:r>
            <a:endParaRPr lang="tr-TR" sz="28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/>
              <a:t>hasta </a:t>
            </a:r>
            <a:r>
              <a:rPr lang="en-US" sz="2800" dirty="0" err="1"/>
              <a:t>memnuniyet</a:t>
            </a:r>
            <a:r>
              <a:rPr lang="en-US" sz="2800" dirty="0"/>
              <a:t> </a:t>
            </a:r>
            <a:r>
              <a:rPr lang="en-US" sz="2800" dirty="0" err="1"/>
              <a:t>oranında</a:t>
            </a:r>
            <a:r>
              <a:rPr lang="en-US" sz="2800" dirty="0"/>
              <a:t> </a:t>
            </a:r>
            <a:r>
              <a:rPr lang="en-US" sz="2800" dirty="0" err="1" smtClean="0"/>
              <a:t>azalma</a:t>
            </a:r>
            <a:r>
              <a:rPr lang="tr-TR" sz="2800" dirty="0" smtClean="0"/>
              <a:t>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/>
              <a:t>hasta </a:t>
            </a:r>
            <a:r>
              <a:rPr lang="en-US" sz="2800" dirty="0" err="1"/>
              <a:t>güvenliğinin</a:t>
            </a:r>
            <a:r>
              <a:rPr lang="en-US" sz="2800" dirty="0"/>
              <a:t> </a:t>
            </a:r>
            <a:r>
              <a:rPr lang="en-US" sz="2800" dirty="0" err="1"/>
              <a:t>sağlanamaması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sonuçlara</a:t>
            </a:r>
            <a:r>
              <a:rPr lang="en-US" sz="2800" dirty="0"/>
              <a:t> </a:t>
            </a:r>
            <a:r>
              <a:rPr lang="en-US" sz="2800" dirty="0" err="1"/>
              <a:t>neden</a:t>
            </a:r>
            <a:r>
              <a:rPr lang="en-US" sz="2800" dirty="0"/>
              <a:t> </a:t>
            </a:r>
            <a:r>
              <a:rPr lang="en-US" sz="2800" dirty="0" err="1"/>
              <a:t>olmaktadır</a:t>
            </a:r>
            <a:endParaRPr lang="tr-TR" sz="28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1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5439" y="163775"/>
            <a:ext cx="65281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kern="0" dirty="0" smtClean="0">
                <a:solidFill>
                  <a:srgbClr val="FF0000"/>
                </a:solidFill>
                <a:latin typeface="BookAntiqua-Bold"/>
              </a:rPr>
              <a:t>                     EKİBİN </a:t>
            </a:r>
            <a:r>
              <a:rPr lang="tr-TR" sz="2800" b="1" kern="0" dirty="0">
                <a:solidFill>
                  <a:srgbClr val="FF0000"/>
                </a:solidFill>
                <a:latin typeface="BookAntiqua-Bold"/>
              </a:rPr>
              <a:t>ÖNEMİ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0298598"/>
              </p:ext>
            </p:extLst>
          </p:nvPr>
        </p:nvGraphicFramePr>
        <p:xfrm>
          <a:off x="177421" y="826886"/>
          <a:ext cx="11764370" cy="590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854" y="1569493"/>
            <a:ext cx="1060431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</a:rPr>
              <a:t>Son yıllarda sağlık çalışanlarının arasındaki zayıf iletişim ve işbirliği nedeniyle birlikte çalışamamasının hastaların sağlık sonuçları üzerinde olumsuz etkilere neden </a:t>
            </a:r>
            <a:r>
              <a:rPr lang="tr-TR" sz="3600" b="1" dirty="0" smtClean="0">
                <a:solidFill>
                  <a:schemeClr val="tx2"/>
                </a:solidFill>
              </a:rPr>
              <a:t>olabilmektedir.</a:t>
            </a:r>
            <a:endParaRPr lang="tr-T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1. Ekip Kavramı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2. Sağlık Ekibi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3. Ekip Çalışmasının Önemi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4. Ekip Çalışmasında Engeller</a:t>
            </a:r>
            <a:endParaRPr lang="tr-TR" sz="2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5. Ekip Çalışmasını Geliştirmeye Yönelik </a:t>
            </a:r>
            <a:r>
              <a:rPr lang="tr-TR" sz="2400" b="1" dirty="0" smtClean="0">
                <a:latin typeface="Arial" pitchFamily="34" charset="0"/>
                <a:ea typeface="Calibri"/>
                <a:cs typeface="Arial" pitchFamily="34" charset="0"/>
              </a:rPr>
              <a:t>Stratejiler</a:t>
            </a:r>
            <a:endParaRPr lang="tr-TR" sz="2400" b="1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8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66" y="1364776"/>
            <a:ext cx="10740788" cy="4913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Bir grupta hangi özelliklere sahip bireylerle çalışmak istersiniz???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04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6813096"/>
              </p:ext>
            </p:extLst>
          </p:nvPr>
        </p:nvGraphicFramePr>
        <p:xfrm>
          <a:off x="177421" y="1310185"/>
          <a:ext cx="11778018" cy="52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2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7" y="302389"/>
            <a:ext cx="11565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0681779"/>
              </p:ext>
            </p:extLst>
          </p:nvPr>
        </p:nvGraphicFramePr>
        <p:xfrm>
          <a:off x="123568" y="148281"/>
          <a:ext cx="11813059" cy="656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6770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02758" y="300251"/>
            <a:ext cx="5349922" cy="106452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634823"/>
                </a:solidFill>
                <a:latin typeface="Times New Roman" pitchFamily="18" charset="0"/>
                <a:cs typeface="Times New Roman" pitchFamily="18" charset="0"/>
              </a:rPr>
              <a:t>Ekip işbirliği </a:t>
            </a:r>
            <a:endParaRPr lang="tr-TR" sz="4000" dirty="0">
              <a:solidFill>
                <a:srgbClr val="6348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3845081"/>
              </p:ext>
            </p:extLst>
          </p:nvPr>
        </p:nvGraphicFramePr>
        <p:xfrm>
          <a:off x="272955" y="1023582"/>
          <a:ext cx="11600597" cy="563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1733266" y="211540"/>
            <a:ext cx="8966579" cy="839337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634823"/>
                </a:solidFill>
                <a:latin typeface="Times New Roman" pitchFamily="18" charset="0"/>
                <a:cs typeface="Times New Roman" pitchFamily="18" charset="0"/>
              </a:rPr>
              <a:t>Ekip işbirliği</a:t>
            </a:r>
            <a:endParaRPr lang="tr-TR" sz="4400" b="1" dirty="0">
              <a:solidFill>
                <a:srgbClr val="6348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2471101"/>
              </p:ext>
            </p:extLst>
          </p:nvPr>
        </p:nvGraphicFramePr>
        <p:xfrm>
          <a:off x="163774" y="1262418"/>
          <a:ext cx="117507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36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162" y="1282795"/>
            <a:ext cx="1060431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Birey bir gruba katıldığında açık ve dürüst bir şekilde iletişim kurmaya, ihtiyaçlarını ifade etmeye ve bu ihtiyaçların neler olduğuna dair </a:t>
            </a:r>
            <a:r>
              <a:rPr lang="tr-TR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empatik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anlayış gösterilmesine ihtiyaç duyar. Bu öğelerin ekip ilişkisinin temelini 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oluşturduğu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ortamlarda bireyin potansiyelini yakalama olasılığı daha yüksektir</a:t>
            </a:r>
            <a:endParaRPr lang="tr-TR" sz="28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37" y="3652300"/>
            <a:ext cx="9075760" cy="3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955344"/>
            <a:ext cx="10276764" cy="4585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Ekip üyeleri arasındaki ilişki açık ve yapıcı olduğunda, verilen bakımın kalitesi gelişmekte ve böylece hastalar ve sağlık çalışanları daha fazla memnun kalmaktadır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33516" y="1637731"/>
            <a:ext cx="8256896" cy="394420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EKİP ÇALIŞMASINDA </a:t>
            </a:r>
            <a:r>
              <a:rPr lang="en-US" sz="2800" b="1" dirty="0" smtClean="0">
                <a:solidFill>
                  <a:schemeClr val="tx1"/>
                </a:solidFill>
              </a:rPr>
              <a:t>ENGELLER</a:t>
            </a:r>
            <a:r>
              <a:rPr lang="tr-TR" sz="2800" b="1" dirty="0" smtClean="0">
                <a:solidFill>
                  <a:schemeClr val="tx1"/>
                </a:solidFill>
              </a:rPr>
              <a:t> NELER?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1733266" y="238836"/>
            <a:ext cx="8966579" cy="839337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>
                <a:solidFill>
                  <a:srgbClr val="634823"/>
                </a:solidFill>
              </a:rPr>
              <a:t>EKİP ÇALIŞMASINDA ENGELLER</a:t>
            </a:r>
            <a:endParaRPr lang="en-US" sz="2800" b="1" dirty="0">
              <a:solidFill>
                <a:srgbClr val="634823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144334"/>
              </p:ext>
            </p:extLst>
          </p:nvPr>
        </p:nvGraphicFramePr>
        <p:xfrm>
          <a:off x="163774" y="1262418"/>
          <a:ext cx="117507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5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22" y="1337481"/>
            <a:ext cx="11013744" cy="5131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Klinik uygulamada mesleki işbirliği, çeşitli bireysel, mesleki, örgütsel birçok faktörden etkilenir. Sağlık hiyerarşisi ve örtüşen mesleki roller sorunlu ilişkilere yol açan ve klinik uygulamada hata olasılığını arttıran başlıca olumsuz faktörlerdir.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36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48668" y="471936"/>
            <a:ext cx="4166573" cy="797307"/>
            <a:chOff x="3035129" y="224736"/>
            <a:chExt cx="3847979" cy="700683"/>
          </a:xfrm>
        </p:grpSpPr>
        <p:sp>
          <p:nvSpPr>
            <p:cNvPr id="6" name="Rounded Rectangle 5"/>
            <p:cNvSpPr/>
            <p:nvPr/>
          </p:nvSpPr>
          <p:spPr>
            <a:xfrm>
              <a:off x="3035129" y="224736"/>
              <a:ext cx="3847979" cy="700683"/>
            </a:xfrm>
            <a:prstGeom prst="round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01276" y="224736"/>
              <a:ext cx="3515684" cy="632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dirty="0" smtClean="0">
                  <a:solidFill>
                    <a:schemeClr val="tx2"/>
                  </a:solidFill>
                  <a:latin typeface="Arial Narrow" pitchFamily="34" charset="0"/>
                </a:rPr>
                <a:t>Ekip</a:t>
              </a:r>
              <a:r>
                <a:rPr lang="tr-TR" sz="3200" b="1" dirty="0" smtClean="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  <a:r>
                <a:rPr lang="tr-TR" sz="3200" b="1" kern="1200" dirty="0" smtClean="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  <a:endParaRPr lang="tr-TR" sz="3200" b="1" kern="12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3828067"/>
              </p:ext>
            </p:extLst>
          </p:nvPr>
        </p:nvGraphicFramePr>
        <p:xfrm>
          <a:off x="545910" y="1951630"/>
          <a:ext cx="11327642" cy="455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2181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2420" lvl="0" indent="-6350">
              <a:lnSpc>
                <a:spcPct val="107000"/>
              </a:lnSpc>
            </a:pPr>
            <a:r>
              <a:rPr lang="tr-TR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EKİP ÇALIŞMASINI GELİŞTİRMEYE </a:t>
            </a:r>
            <a:r>
              <a:rPr lang="tr-TR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YÖNELİK NELER YAPILABİLİR???</a:t>
            </a:r>
            <a:endParaRPr lang="en-US" sz="28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051" y="540604"/>
            <a:ext cx="868769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2420" indent="-6350">
              <a:lnSpc>
                <a:spcPct val="107000"/>
              </a:lnSpc>
              <a:spcAft>
                <a:spcPts val="0"/>
              </a:spcAft>
            </a:pPr>
            <a:r>
              <a:rPr lang="tr-TR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EKİP ÇALIŞMASINI GELİŞTİRMEYE YÖNELİK STRATEJİLER</a:t>
            </a:r>
            <a:endParaRPr lang="en-US" sz="28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128" y="1228299"/>
            <a:ext cx="9826388" cy="4217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Birlikte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çalışmak için yalnızca ortak bir hedef yeterli olmaz, aynı zamanda ekibin net bir işlevi olmalıdır. </a:t>
            </a:r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Ekip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iyi organize olmalı, iletişim stratejileri, politikaları ve yönergeleri olmalıdır. </a:t>
            </a:r>
            <a:endParaRPr lang="tr-TR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Hastaların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giderek daha karmaşık sağlık gereksinimlerine bağlı olarak, ekipler bir dizi 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sağlık mesleği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mensubunu kapsayacak şekilde genişlemektedir ve etkili olmaya devam etmek için her ekip üyesinin katkısının tanınması 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gerekir.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Bütün sağlık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 karar verme sürecinde fikirlerini ifade etmede özgür olmalıdırlar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8830" y="1019749"/>
            <a:ext cx="5749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Disiplinler</a:t>
            </a:r>
            <a:r>
              <a:rPr lang="en-US" sz="2800" b="1" dirty="0"/>
              <a:t> </a:t>
            </a:r>
            <a:r>
              <a:rPr lang="en-US" sz="2800" b="1" dirty="0" err="1"/>
              <a:t>Arası</a:t>
            </a:r>
            <a:r>
              <a:rPr lang="en-US" sz="2800" b="1" dirty="0"/>
              <a:t> </a:t>
            </a:r>
            <a:r>
              <a:rPr lang="en-US" sz="2800" b="1" dirty="0" err="1"/>
              <a:t>Öğrenme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İşbirliği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1692323"/>
            <a:ext cx="10467833" cy="4189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Disiplinler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arası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öğrenme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kalıplaşmış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yargıları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diğer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mesleki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rollere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ilişkin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yan</a:t>
            </a:r>
            <a:r>
              <a:rPr lang="tr-TR" sz="3200" dirty="0" err="1" smtClean="0">
                <a:solidFill>
                  <a:schemeClr val="tx1"/>
                </a:solidFill>
              </a:rPr>
              <a:t>lış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anlamaları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azaltabilir</a:t>
            </a:r>
            <a:r>
              <a:rPr lang="tr-TR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Çalışanlar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arası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eğitim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birliği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programları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ekip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etkileşimini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işbirliğini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artırmak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mümkündür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2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9934" y="859809"/>
            <a:ext cx="10085696" cy="4653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Disiplinler arası öğrenme, çalışanların sağlık bakımında yer alan diğer ekip üyelerinin spesifik rollerini öğrenmelerini ve sağlık ekibindeki her üyenin net bir şekilde tanımlanmış mesleki katkılarını anlamalarını sağlar.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157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0878" y="941696"/>
            <a:ext cx="10085696" cy="4503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Ekip üyeleri ve liderlik</a:t>
            </a:r>
          </a:p>
          <a:p>
            <a:pPr algn="ctr"/>
            <a:r>
              <a:rPr lang="en-US" sz="2800" dirty="0" err="1"/>
              <a:t>Etkili</a:t>
            </a:r>
            <a:r>
              <a:rPr lang="en-US" sz="2800" dirty="0"/>
              <a:t> </a:t>
            </a:r>
            <a:r>
              <a:rPr lang="en-US" sz="2800" dirty="0" err="1"/>
              <a:t>ekiplerin</a:t>
            </a:r>
            <a:r>
              <a:rPr lang="en-US" sz="2800" dirty="0"/>
              <a:t> </a:t>
            </a:r>
            <a:r>
              <a:rPr lang="en-US" sz="2800" dirty="0" err="1"/>
              <a:t>iyi</a:t>
            </a:r>
            <a:r>
              <a:rPr lang="en-US" sz="2800" dirty="0"/>
              <a:t> </a:t>
            </a:r>
            <a:r>
              <a:rPr lang="en-US" sz="2800" dirty="0" err="1"/>
              <a:t>yönetime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liderliğe</a:t>
            </a:r>
            <a:r>
              <a:rPr lang="en-US" sz="2800" dirty="0"/>
              <a:t> </a:t>
            </a:r>
            <a:r>
              <a:rPr lang="en-US" sz="2800" dirty="0" err="1"/>
              <a:t>ihtiyacı</a:t>
            </a:r>
            <a:r>
              <a:rPr lang="en-US" sz="2800" dirty="0"/>
              <a:t> </a:t>
            </a:r>
            <a:r>
              <a:rPr lang="en-US" sz="2800" dirty="0" err="1"/>
              <a:t>vardır</a:t>
            </a:r>
            <a:r>
              <a:rPr lang="en-US" sz="2800" dirty="0"/>
              <a:t>. </a:t>
            </a:r>
            <a:r>
              <a:rPr lang="en-US" sz="2800" dirty="0" err="1"/>
              <a:t>Liderlik</a:t>
            </a:r>
            <a:r>
              <a:rPr lang="en-US" sz="2800" dirty="0"/>
              <a:t>, belli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durumda</a:t>
            </a:r>
            <a:r>
              <a:rPr lang="en-US" sz="2800" dirty="0"/>
              <a:t>, belli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belli </a:t>
            </a:r>
            <a:r>
              <a:rPr lang="en-US" sz="2800" dirty="0" err="1"/>
              <a:t>koşullar</a:t>
            </a:r>
            <a:r>
              <a:rPr lang="en-US" sz="2800" dirty="0"/>
              <a:t> </a:t>
            </a:r>
            <a:r>
              <a:rPr lang="en-US" sz="2800" dirty="0" err="1"/>
              <a:t>altında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grubun</a:t>
            </a:r>
            <a:r>
              <a:rPr lang="en-US" sz="2800" dirty="0"/>
              <a:t> </a:t>
            </a:r>
            <a:r>
              <a:rPr lang="en-US" sz="2800" dirty="0" err="1"/>
              <a:t>hedeflere</a:t>
            </a:r>
            <a:r>
              <a:rPr lang="en-US" sz="2800" dirty="0"/>
              <a:t> </a:t>
            </a:r>
            <a:r>
              <a:rPr lang="en-US" sz="2800" dirty="0" err="1"/>
              <a:t>ulaşmasını</a:t>
            </a:r>
            <a:r>
              <a:rPr lang="en-US" sz="2800" dirty="0"/>
              <a:t> </a:t>
            </a:r>
            <a:r>
              <a:rPr lang="en-US" sz="2800" dirty="0" err="1"/>
              <a:t>destekleme</a:t>
            </a:r>
            <a:r>
              <a:rPr lang="en-US" sz="2800" dirty="0"/>
              <a:t> </a:t>
            </a:r>
            <a:r>
              <a:rPr lang="en-US" sz="2800" dirty="0" err="1"/>
              <a:t>süreci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tanımlanabilir</a:t>
            </a:r>
            <a:r>
              <a:rPr lang="en-US" sz="2800" dirty="0"/>
              <a:t>. </a:t>
            </a:r>
            <a:r>
              <a:rPr lang="en-US" sz="2800" dirty="0" err="1"/>
              <a:t>Liderlik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statü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otorite</a:t>
            </a:r>
            <a:r>
              <a:rPr lang="en-US" sz="2800" dirty="0"/>
              <a:t> </a:t>
            </a:r>
            <a:r>
              <a:rPr lang="en-US" sz="2800" dirty="0" err="1"/>
              <a:t>işlevinden</a:t>
            </a:r>
            <a:r>
              <a:rPr lang="en-US" sz="2800" dirty="0"/>
              <a:t> </a:t>
            </a:r>
            <a:r>
              <a:rPr lang="en-US" sz="2800" dirty="0" err="1"/>
              <a:t>çok</a:t>
            </a:r>
            <a:r>
              <a:rPr lang="en-US" sz="2800" dirty="0"/>
              <a:t> </a:t>
            </a:r>
            <a:r>
              <a:rPr lang="en-US" sz="2800" dirty="0" err="1"/>
              <a:t>karşılıklı</a:t>
            </a:r>
            <a:r>
              <a:rPr lang="en-US" sz="2800" dirty="0"/>
              <a:t> </a:t>
            </a:r>
            <a:r>
              <a:rPr lang="en-US" sz="2800" dirty="0" err="1"/>
              <a:t>etkileşimin</a:t>
            </a:r>
            <a:r>
              <a:rPr lang="en-US" sz="2800" dirty="0"/>
              <a:t> </a:t>
            </a:r>
            <a:r>
              <a:rPr lang="en-US" sz="2800" dirty="0" err="1"/>
              <a:t>kalitesiyle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işlevdir</a:t>
            </a:r>
            <a:r>
              <a:rPr lang="en-US" sz="2800" dirty="0"/>
              <a:t>. </a:t>
            </a:r>
            <a:r>
              <a:rPr lang="en-US" sz="2800" dirty="0" err="1"/>
              <a:t>Yöneticiler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</a:t>
            </a:r>
            <a:r>
              <a:rPr lang="en-US" sz="2800" dirty="0" err="1"/>
              <a:t>kendilerine</a:t>
            </a:r>
            <a:r>
              <a:rPr lang="en-US" sz="2800" dirty="0"/>
              <a:t> </a:t>
            </a:r>
            <a:r>
              <a:rPr lang="en-US" sz="2800" dirty="0" err="1"/>
              <a:t>verilen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statü</a:t>
            </a:r>
            <a:r>
              <a:rPr lang="en-US" sz="2800" dirty="0"/>
              <a:t> </a:t>
            </a:r>
            <a:r>
              <a:rPr lang="en-US" sz="2800" dirty="0" err="1"/>
              <a:t>sonucunda</a:t>
            </a:r>
            <a:r>
              <a:rPr lang="en-US" sz="2800" dirty="0"/>
              <a:t> </a:t>
            </a:r>
            <a:r>
              <a:rPr lang="en-US" sz="2800" dirty="0" err="1"/>
              <a:t>yönetim</a:t>
            </a:r>
            <a:r>
              <a:rPr lang="en-US" sz="2800" dirty="0"/>
              <a:t> </a:t>
            </a:r>
            <a:r>
              <a:rPr lang="en-US" sz="2800" dirty="0" err="1"/>
              <a:t>kademesinde</a:t>
            </a:r>
            <a:r>
              <a:rPr lang="en-US" sz="2800" dirty="0"/>
              <a:t> </a:t>
            </a:r>
            <a:r>
              <a:rPr lang="en-US" sz="2800" dirty="0" err="1"/>
              <a:t>rol</a:t>
            </a:r>
            <a:r>
              <a:rPr lang="en-US" sz="2800" dirty="0"/>
              <a:t> </a:t>
            </a:r>
            <a:r>
              <a:rPr lang="en-US" sz="2800" dirty="0" err="1"/>
              <a:t>alır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üst</a:t>
            </a:r>
            <a:r>
              <a:rPr lang="en-US" sz="2800" dirty="0"/>
              <a:t> </a:t>
            </a:r>
            <a:r>
              <a:rPr lang="en-US" sz="2800" dirty="0" err="1"/>
              <a:t>yönetime</a:t>
            </a:r>
            <a:r>
              <a:rPr lang="en-US" sz="2800" dirty="0"/>
              <a:t> </a:t>
            </a:r>
            <a:r>
              <a:rPr lang="en-US" sz="2800" dirty="0" err="1"/>
              <a:t>karşı</a:t>
            </a:r>
            <a:r>
              <a:rPr lang="en-US" sz="2800" dirty="0"/>
              <a:t> </a:t>
            </a:r>
            <a:r>
              <a:rPr lang="en-US" sz="2800" dirty="0" err="1"/>
              <a:t>sorumludur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5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4" y="1241946"/>
            <a:ext cx="9676262" cy="4940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Ekip </a:t>
            </a:r>
            <a:r>
              <a:rPr lang="en-US" sz="2800" dirty="0" err="1">
                <a:solidFill>
                  <a:schemeClr val="tx1"/>
                </a:solidFill>
              </a:rPr>
              <a:t>lideri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ekibin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amaçlarına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hedeflerine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ulaşması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konusunda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sorumluluk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alır</a:t>
            </a:r>
            <a:r>
              <a:rPr lang="en-US" sz="2800" dirty="0">
                <a:solidFill>
                  <a:schemeClr val="tx1"/>
                </a:solidFill>
              </a:rPr>
              <a:t>. Ekip </a:t>
            </a:r>
            <a:r>
              <a:rPr lang="en-US" sz="2800" dirty="0" err="1">
                <a:solidFill>
                  <a:schemeClr val="tx1"/>
                </a:solidFill>
              </a:rPr>
              <a:t>lideri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ekibin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çalışmasının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kolaylaştırılması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yoluyla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bunu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sağlar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gerekli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kaynakları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ekip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için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kullanılabilir</a:t>
            </a:r>
            <a:r>
              <a:rPr lang="en-US" sz="2800" dirty="0">
                <a:solidFill>
                  <a:schemeClr val="tx1"/>
                </a:solidFill>
              </a:rPr>
              <a:t> hale </a:t>
            </a:r>
            <a:r>
              <a:rPr lang="en-US" sz="2800" dirty="0" err="1" smtClean="0">
                <a:solidFill>
                  <a:schemeClr val="tx1"/>
                </a:solidFill>
              </a:rPr>
              <a:t>getirir</a:t>
            </a:r>
            <a:r>
              <a:rPr lang="tr-TR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1851" y="2279177"/>
            <a:ext cx="9335068" cy="3398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4823"/>
                </a:solidFill>
              </a:rPr>
              <a:t>Çalışma </a:t>
            </a:r>
            <a:r>
              <a:rPr lang="en-US" sz="2800" dirty="0" err="1">
                <a:solidFill>
                  <a:srgbClr val="634823"/>
                </a:solidFill>
              </a:rPr>
              <a:t>gruplarının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başarılı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olabilmesi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için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önemli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özelliklerinden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liderlik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tarzının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esnek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 smtClean="0">
                <a:solidFill>
                  <a:srgbClr val="634823"/>
                </a:solidFill>
              </a:rPr>
              <a:t>olmasıdır</a:t>
            </a:r>
            <a:r>
              <a:rPr lang="en-US" sz="2800" dirty="0" smtClean="0">
                <a:solidFill>
                  <a:srgbClr val="634823"/>
                </a:solidFill>
              </a:rPr>
              <a:t>.</a:t>
            </a:r>
            <a:endParaRPr lang="tr-TR" sz="2800" dirty="0" smtClean="0">
              <a:solidFill>
                <a:srgbClr val="634823"/>
              </a:solidFill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34823"/>
                </a:solidFill>
              </a:rPr>
              <a:t>Çalışma </a:t>
            </a:r>
            <a:r>
              <a:rPr lang="en-US" sz="2800" dirty="0" err="1">
                <a:solidFill>
                  <a:srgbClr val="634823"/>
                </a:solidFill>
              </a:rPr>
              <a:t>gruplarında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liderin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özellikleri</a:t>
            </a:r>
            <a:r>
              <a:rPr lang="en-US" sz="2800" dirty="0">
                <a:solidFill>
                  <a:srgbClr val="634823"/>
                </a:solidFill>
              </a:rPr>
              <a:t>, </a:t>
            </a:r>
            <a:r>
              <a:rPr lang="tr-TR" sz="2800" dirty="0" smtClean="0">
                <a:solidFill>
                  <a:srgbClr val="634823"/>
                </a:solidFill>
              </a:rPr>
              <a:t>ekip ü</a:t>
            </a:r>
            <a:r>
              <a:rPr lang="en-US" sz="2800" dirty="0" err="1" smtClean="0">
                <a:solidFill>
                  <a:srgbClr val="634823"/>
                </a:solidFill>
              </a:rPr>
              <a:t>yelerinin</a:t>
            </a:r>
            <a:r>
              <a:rPr lang="en-US" sz="2800" dirty="0" smtClean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özellikleri</a:t>
            </a:r>
            <a:r>
              <a:rPr lang="en-US" sz="2800" dirty="0">
                <a:solidFill>
                  <a:srgbClr val="634823"/>
                </a:solidFill>
              </a:rPr>
              <a:t>, </a:t>
            </a:r>
            <a:r>
              <a:rPr lang="en-US" sz="2800" dirty="0" err="1">
                <a:solidFill>
                  <a:srgbClr val="634823"/>
                </a:solidFill>
              </a:rPr>
              <a:t>gereksinimleri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ve</a:t>
            </a:r>
            <a:r>
              <a:rPr lang="en-US" sz="2800" dirty="0">
                <a:solidFill>
                  <a:srgbClr val="634823"/>
                </a:solidFill>
              </a:rPr>
              <a:t> her </a:t>
            </a:r>
            <a:r>
              <a:rPr lang="en-US" sz="2800" dirty="0" err="1">
                <a:solidFill>
                  <a:srgbClr val="634823"/>
                </a:solidFill>
              </a:rPr>
              <a:t>birinin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ile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etkileşimi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sonucunda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oluşur</a:t>
            </a:r>
            <a:r>
              <a:rPr lang="en-US" sz="2800" dirty="0">
                <a:solidFill>
                  <a:srgbClr val="634823"/>
                </a:solidFill>
              </a:rPr>
              <a:t>. </a:t>
            </a:r>
            <a:endParaRPr lang="tr-TR" sz="2800" dirty="0" err="1" smtClean="0">
              <a:solidFill>
                <a:srgbClr val="634823"/>
              </a:solidFill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634823"/>
                </a:solidFill>
              </a:rPr>
              <a:t>İ</a:t>
            </a:r>
            <a:r>
              <a:rPr lang="en-US" sz="2800" dirty="0" err="1" smtClean="0">
                <a:solidFill>
                  <a:srgbClr val="634823"/>
                </a:solidFill>
              </a:rPr>
              <a:t>yi</a:t>
            </a:r>
            <a:r>
              <a:rPr lang="en-US" sz="2800" dirty="0" smtClean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liderlik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biçimi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başka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durumda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veya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başka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grupta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etkili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olmayabilir</a:t>
            </a:r>
            <a:r>
              <a:rPr lang="en-US" sz="2800" dirty="0">
                <a:solidFill>
                  <a:srgbClr val="63482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4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555845" y="655093"/>
            <a:ext cx="8366078" cy="4899546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Liderlik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organizasyonel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yönetim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iletişim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strateji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vizyon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oluşturma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becerisini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içerir</a:t>
            </a:r>
            <a:r>
              <a:rPr lang="en-US" sz="2800" dirty="0">
                <a:solidFill>
                  <a:schemeClr val="tx1"/>
                </a:solidFill>
              </a:rPr>
              <a:t>. Ekip </a:t>
            </a:r>
            <a:r>
              <a:rPr lang="en-US" sz="2800" dirty="0" err="1">
                <a:solidFill>
                  <a:schemeClr val="tx1"/>
                </a:solidFill>
              </a:rPr>
              <a:t>liderinin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iletişim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becerileri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arasında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alışverişi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konuşma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dinleme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çal</a:t>
            </a:r>
            <a:r>
              <a:rPr lang="tr-TR" sz="2800" dirty="0" smtClean="0">
                <a:solidFill>
                  <a:schemeClr val="tx1"/>
                </a:solidFill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</a:rPr>
              <a:t>şanları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motive </a:t>
            </a:r>
            <a:r>
              <a:rPr lang="en-US" sz="2800" dirty="0" err="1">
                <a:solidFill>
                  <a:schemeClr val="tx1"/>
                </a:solidFill>
              </a:rPr>
              <a:t>etme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beceriler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vardır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6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2764" y="1187355"/>
            <a:ext cx="10249468" cy="51042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Ekip </a:t>
            </a:r>
            <a:r>
              <a:rPr lang="en-US" sz="2800" dirty="0" err="1">
                <a:solidFill>
                  <a:schemeClr val="tx1"/>
                </a:solidFill>
              </a:rPr>
              <a:t>liderleri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ekip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üyelerinin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etkili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iletişim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kurmalarını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sağlamalıdır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ekip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liderinin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iletişim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becerileri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iyi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değilse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ekibin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etkin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iletişim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kurma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becerisine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yansır</a:t>
            </a:r>
            <a:r>
              <a:rPr lang="tr-TR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2417" y="1753737"/>
            <a:ext cx="9990161" cy="3971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634823"/>
                </a:solidFill>
              </a:rPr>
              <a:t>Ekip </a:t>
            </a:r>
            <a:r>
              <a:rPr lang="en-US" sz="2800" dirty="0" err="1">
                <a:solidFill>
                  <a:srgbClr val="634823"/>
                </a:solidFill>
              </a:rPr>
              <a:t>liderleri</a:t>
            </a:r>
            <a:r>
              <a:rPr lang="en-US" sz="2800" dirty="0">
                <a:solidFill>
                  <a:srgbClr val="634823"/>
                </a:solidFill>
              </a:rPr>
              <a:t>, </a:t>
            </a:r>
            <a:r>
              <a:rPr lang="en-US" sz="2800" dirty="0" err="1">
                <a:solidFill>
                  <a:srgbClr val="634823"/>
                </a:solidFill>
              </a:rPr>
              <a:t>kendi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iletişim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becerileri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hakkında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aktif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bir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şekilde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geri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bildirim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isteyerek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ve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ayrıca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çalışanlarının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etkili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iletişim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kurma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bilgi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ve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becerilerine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sahip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olmalarını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sağlayarak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iyi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iletişim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>
                <a:solidFill>
                  <a:srgbClr val="634823"/>
                </a:solidFill>
              </a:rPr>
              <a:t>kurulmasını</a:t>
            </a:r>
            <a:r>
              <a:rPr lang="en-US" sz="2800" dirty="0">
                <a:solidFill>
                  <a:srgbClr val="634823"/>
                </a:solidFill>
              </a:rPr>
              <a:t> </a:t>
            </a:r>
            <a:r>
              <a:rPr lang="en-US" sz="2800" dirty="0" err="1" smtClean="0">
                <a:solidFill>
                  <a:srgbClr val="634823"/>
                </a:solidFill>
              </a:rPr>
              <a:t>kolaylaştırabilirler</a:t>
            </a:r>
            <a:r>
              <a:rPr lang="tr-TR" sz="2800" dirty="0" smtClean="0">
                <a:solidFill>
                  <a:srgbClr val="634823"/>
                </a:solidFill>
              </a:rPr>
              <a:t>. </a:t>
            </a:r>
            <a:endParaRPr lang="en-US" sz="2800" dirty="0">
              <a:solidFill>
                <a:srgbClr val="6348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6287" y="1132764"/>
            <a:ext cx="10549719" cy="529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Sosyal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Destek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Ekip </a:t>
            </a:r>
            <a:r>
              <a:rPr lang="en-US" sz="3200" dirty="0" err="1">
                <a:solidFill>
                  <a:schemeClr val="tx1"/>
                </a:solidFill>
              </a:rPr>
              <a:t>çalışmasında</a:t>
            </a:r>
            <a:r>
              <a:rPr lang="en-US" sz="3200" dirty="0">
                <a:solidFill>
                  <a:schemeClr val="tx1"/>
                </a:solidFill>
              </a:rPr>
              <a:t> hem </a:t>
            </a:r>
            <a:r>
              <a:rPr lang="en-US" sz="3200" dirty="0" err="1">
                <a:solidFill>
                  <a:schemeClr val="tx1"/>
                </a:solidFill>
              </a:rPr>
              <a:t>meslektaşların</a:t>
            </a:r>
            <a:r>
              <a:rPr lang="en-US" sz="3200" dirty="0">
                <a:solidFill>
                  <a:schemeClr val="tx1"/>
                </a:solidFill>
              </a:rPr>
              <a:t> hem de </a:t>
            </a:r>
            <a:r>
              <a:rPr lang="en-US" sz="3200" dirty="0" err="1">
                <a:solidFill>
                  <a:schemeClr val="tx1"/>
                </a:solidFill>
              </a:rPr>
              <a:t>ekip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içindeki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diğer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profesyonellerin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birbirini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desteklemesi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önemlidir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Iş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yerinde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güvenilir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destek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ağı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oluşturulduğu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takdirde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üyelerin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birbiri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düşünce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duygularını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özgürce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paylaşabilirler</a:t>
            </a:r>
            <a:r>
              <a:rPr lang="en-US" sz="3200" dirty="0">
                <a:solidFill>
                  <a:schemeClr val="tx1"/>
                </a:solidFill>
              </a:rPr>
              <a:t>. Ekip </a:t>
            </a:r>
            <a:r>
              <a:rPr lang="en-US" sz="3200" dirty="0" err="1">
                <a:solidFill>
                  <a:schemeClr val="tx1"/>
                </a:solidFill>
              </a:rPr>
              <a:t>içinde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</a:t>
            </a:r>
            <a:r>
              <a:rPr lang="en-US" sz="3200" dirty="0">
                <a:solidFill>
                  <a:schemeClr val="tx1"/>
                </a:solidFill>
              </a:rPr>
              <a:t> problem </a:t>
            </a:r>
            <a:r>
              <a:rPr lang="en-US" sz="3200" dirty="0" err="1">
                <a:solidFill>
                  <a:schemeClr val="tx1"/>
                </a:solidFill>
              </a:rPr>
              <a:t>veya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çatışma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ortaya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çıktığında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daha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kolay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çözümlenebilir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7104" y="1009934"/>
            <a:ext cx="10454186" cy="52407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İletişim</a:t>
            </a:r>
            <a:r>
              <a:rPr lang="en-US" sz="3600" b="1" dirty="0"/>
              <a:t> </a:t>
            </a:r>
            <a:r>
              <a:rPr lang="en-US" sz="3600" b="1" dirty="0" err="1"/>
              <a:t>geliştirme</a:t>
            </a:r>
            <a:r>
              <a:rPr lang="en-US" sz="3600" b="1" dirty="0"/>
              <a:t> </a:t>
            </a:r>
            <a:r>
              <a:rPr lang="en-US" sz="3600" b="1" dirty="0" err="1"/>
              <a:t>stratejileri</a:t>
            </a:r>
            <a:endParaRPr lang="en-US" sz="3600" b="1" dirty="0"/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Birçok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hemşire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hekime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kötü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haberin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zor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kararların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nasıl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verileceği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zor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koşullarda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hastalarla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nasıl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iletişim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kurulacağı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öğretilmiştir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Bununla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birlikte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sağlık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ekibi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içinde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nasıl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iletişim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kurulması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gerektiği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göz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ardı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edilmektedir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610436" y="798393"/>
            <a:ext cx="9062113" cy="3705367"/>
          </a:xfrm>
          <a:prstGeom prst="snip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“Ekip” belli bir hedef için bir araya gelen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farklı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yetenek ve beceriye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sahip bireylerden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oluşan grup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olarak tanımlanmaktadır.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4651" y="723331"/>
            <a:ext cx="9853683" cy="51042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Ekip </a:t>
            </a:r>
            <a:r>
              <a:rPr lang="en-US" sz="2800" dirty="0" err="1"/>
              <a:t>üyeleri</a:t>
            </a:r>
            <a:r>
              <a:rPr lang="en-US" sz="2800" dirty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</a:t>
            </a:r>
            <a:r>
              <a:rPr lang="en-US" sz="2800" dirty="0" err="1"/>
              <a:t>karşılıklı</a:t>
            </a:r>
            <a:r>
              <a:rPr lang="en-US" sz="2800" dirty="0"/>
              <a:t> </a:t>
            </a:r>
            <a:r>
              <a:rPr lang="en-US" sz="2800" dirty="0" err="1"/>
              <a:t>saygı</a:t>
            </a:r>
            <a:r>
              <a:rPr lang="en-US" sz="2800" dirty="0"/>
              <a:t>,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dinleme</a:t>
            </a:r>
            <a:r>
              <a:rPr lang="en-US" sz="2800" dirty="0"/>
              <a:t>, </a:t>
            </a:r>
            <a:r>
              <a:rPr lang="en-US" sz="2800" dirty="0" err="1"/>
              <a:t>kabul</a:t>
            </a:r>
            <a:r>
              <a:rPr lang="en-US" sz="2800" dirty="0"/>
              <a:t> </a:t>
            </a:r>
            <a:r>
              <a:rPr lang="en-US" sz="2800" dirty="0" err="1"/>
              <a:t>etme</a:t>
            </a:r>
            <a:r>
              <a:rPr lang="en-US" sz="2800" dirty="0"/>
              <a:t>, </a:t>
            </a:r>
            <a:r>
              <a:rPr lang="en-US" sz="2800" dirty="0" err="1"/>
              <a:t>yargısız</a:t>
            </a:r>
            <a:r>
              <a:rPr lang="en-US" sz="2800" dirty="0"/>
              <a:t> </a:t>
            </a:r>
            <a:r>
              <a:rPr lang="en-US" sz="2800" dirty="0" err="1"/>
              <a:t>olma</a:t>
            </a:r>
            <a:r>
              <a:rPr lang="en-US" sz="2800" dirty="0"/>
              <a:t>, </a:t>
            </a:r>
            <a:r>
              <a:rPr lang="en-US" sz="2800" dirty="0" err="1"/>
              <a:t>geri</a:t>
            </a:r>
            <a:r>
              <a:rPr lang="en-US" sz="2800" dirty="0"/>
              <a:t> </a:t>
            </a:r>
            <a:r>
              <a:rPr lang="en-US" sz="2800" dirty="0" err="1"/>
              <a:t>bildirimi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kullanma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esnek</a:t>
            </a:r>
            <a:r>
              <a:rPr lang="en-US" sz="2800" dirty="0"/>
              <a:t>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önemlidir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7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355" y="1105469"/>
            <a:ext cx="9717206" cy="5172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Geri bildirim Almak ve Vermek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Bir ekibin üyesi olarak çalışırken, geri bildirim almak ve vermek ekip içi iletişim için gerekli olan temel bir beceridir.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Geri bildirim ekip üyelerinin davranışları, düşünceleri veya becerilerinin  geliştirilmesine yardımcı olmak için kullanılmalıdır.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0310" y="3152633"/>
            <a:ext cx="9307774" cy="3002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634823"/>
                </a:solidFill>
              </a:rPr>
              <a:t>İlk adımda geri bildirim vermek için izin alınmalıdır.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634823"/>
                </a:solidFill>
              </a:rPr>
              <a:t>Dürüstlük geri bildirimde temel olmakla birlikte, </a:t>
            </a:r>
            <a:endParaRPr lang="tr-TR" sz="2400" dirty="0" smtClean="0">
              <a:solidFill>
                <a:srgbClr val="634823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634823"/>
                </a:solidFill>
              </a:rPr>
              <a:t>G</a:t>
            </a:r>
            <a:r>
              <a:rPr lang="tr-TR" sz="2400" dirty="0" smtClean="0">
                <a:solidFill>
                  <a:srgbClr val="634823"/>
                </a:solidFill>
              </a:rPr>
              <a:t>eri </a:t>
            </a:r>
            <a:r>
              <a:rPr lang="tr-TR" sz="2400" dirty="0">
                <a:solidFill>
                  <a:srgbClr val="634823"/>
                </a:solidFill>
              </a:rPr>
              <a:t>bildirimde amaç sadece bir yargıyı iletmek ve değerlendirme sağlamak değil, yapıcı bir şekilde, iç görü sağlamak ve destekleyici olmaktır.</a:t>
            </a: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9619" r="408" b="9961"/>
          <a:stretch/>
        </p:blipFill>
        <p:spPr bwMode="auto">
          <a:xfrm>
            <a:off x="2883716" y="1119116"/>
            <a:ext cx="6696744" cy="39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6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0758" y="2218731"/>
            <a:ext cx="7982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400" b="1" dirty="0" smtClean="0">
                <a:solidFill>
                  <a:srgbClr val="634823"/>
                </a:solidFill>
                <a:latin typeface="Times New Roman" pitchFamily="18" charset="0"/>
                <a:cs typeface="Times New Roman" pitchFamily="18" charset="0"/>
              </a:rPr>
              <a:t>Size Göre Sağlık Ekibi Nedir???</a:t>
            </a:r>
            <a:endParaRPr lang="tr-TR" sz="4400" b="1" dirty="0">
              <a:solidFill>
                <a:srgbClr val="6348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696036" y="204716"/>
            <a:ext cx="8966579" cy="839337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Sağlık Ekibi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7340139"/>
              </p:ext>
            </p:extLst>
          </p:nvPr>
        </p:nvGraphicFramePr>
        <p:xfrm>
          <a:off x="163774" y="1262418"/>
          <a:ext cx="117507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682388"/>
            <a:ext cx="11013743" cy="50769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Sağlık meslekleri arasında hemşireler en büyük grubu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oluştururlar. Diğer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birçok sağlık çalışanına kıyasla hastalarla doğrudan temasta olan hemşirelerin, ekibin kültürünü etkileyebilecek, liderlik rolleri üstlenebilecek yetenek ve sorumlulukları vardır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5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764275" y="887105"/>
            <a:ext cx="10399593" cy="4271749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just">
              <a:lnSpc>
                <a:spcPct val="150000"/>
              </a:lnSpc>
              <a:buSzPct val="80000"/>
            </a:pPr>
            <a:r>
              <a:rPr lang="tr-TR" sz="2400" b="1" dirty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Bu ekip </a:t>
            </a:r>
            <a:r>
              <a:rPr lang="tr-TR" sz="2400" b="1" dirty="0" smtClean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içinde </a:t>
            </a:r>
            <a:r>
              <a:rPr lang="tr-TR" sz="2400" b="1" dirty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hastalarla en fazla iletişim halindeki </a:t>
            </a:r>
            <a:r>
              <a:rPr lang="tr-TR" sz="2400" b="1" dirty="0" smtClean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meslek üyelerinden </a:t>
            </a:r>
            <a:r>
              <a:rPr lang="tr-TR" sz="2400" b="1" dirty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olan hemşireler; hemşirelik sürecini yönetirken </a:t>
            </a:r>
            <a:r>
              <a:rPr lang="tr-TR" sz="2400" b="1" dirty="0" smtClean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ekip çalışması </a:t>
            </a:r>
            <a:r>
              <a:rPr lang="tr-TR" sz="2400" b="1" dirty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içerisinde etkili iletişim becerilerini temel </a:t>
            </a:r>
          </a:p>
          <a:p>
            <a:pPr marL="45720" lvl="0" algn="just">
              <a:lnSpc>
                <a:spcPct val="150000"/>
              </a:lnSpc>
              <a:buSzPct val="80000"/>
            </a:pPr>
            <a:r>
              <a:rPr lang="tr-TR" sz="2400" b="1" dirty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esas </a:t>
            </a:r>
            <a:r>
              <a:rPr lang="tr-TR" sz="2400" b="1" dirty="0" smtClean="0">
                <a:solidFill>
                  <a:srgbClr val="634823"/>
                </a:solidFill>
                <a:latin typeface="Arial" pitchFamily="34" charset="0"/>
                <a:ea typeface="Calibri"/>
                <a:cs typeface="Arial" pitchFamily="34" charset="0"/>
              </a:rPr>
              <a:t>alır.</a:t>
            </a:r>
            <a:endParaRPr lang="tr-TR" sz="2400" b="1" dirty="0">
              <a:solidFill>
                <a:srgbClr val="63482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96036" y="951472"/>
            <a:ext cx="10387975" cy="1518774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Sağlık </a:t>
            </a:r>
            <a:r>
              <a:rPr lang="tr-T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bakım </a:t>
            </a:r>
            <a:r>
              <a:rPr lang="tr-T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sistemi içerisinde </a:t>
            </a:r>
            <a:r>
              <a:rPr lang="tr-T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sağlığın korunması geliştirilmesi, </a:t>
            </a:r>
            <a:endParaRPr lang="tr-T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7547" y="2621739"/>
            <a:ext cx="11518710" cy="188202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Hastalık durumunda 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ise tedavinin tamamlanması ve iyileşme </a:t>
            </a:r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üzerine yoğunlaşmış 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bakım verici, </a:t>
            </a:r>
            <a:endParaRPr lang="tr-T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329" y="4858325"/>
            <a:ext cx="11361145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Karar 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verici, koruyucu, </a:t>
            </a:r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yönetici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rehabilite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edici, eğitici, hasta ile ailesini tedavi ve </a:t>
            </a:r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bakım </a:t>
            </a:r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sürecine katılması konusunda cesaretlendirme gibi </a:t>
            </a:r>
          </a:p>
          <a:p>
            <a:pPr algn="ctr"/>
            <a:r>
              <a:rPr lang="tr-T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vazgeçilmez rollere </a:t>
            </a:r>
            <a:r>
              <a:rPr lang="tr-T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sahiptir.</a:t>
            </a:r>
            <a:endParaRPr lang="tr-T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f02895255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18_TF02895255" id="{9A219B19-9A18-4043-83C3-836F5E04D8C4}" vid="{64CBB1E7-059B-4657-A27B-FFA9D0F6208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tf02895255</Template>
  <TotalTime>5984069</TotalTime>
  <Words>1385</Words>
  <Application>Microsoft Office PowerPoint</Application>
  <PresentationFormat>Widescreen</PresentationFormat>
  <Paragraphs>105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Narrow</vt:lpstr>
      <vt:lpstr>BookAntiqua-Bold</vt:lpstr>
      <vt:lpstr>Calibri</vt:lpstr>
      <vt:lpstr>Corbel</vt:lpstr>
      <vt:lpstr>Times New Roman</vt:lpstr>
      <vt:lpstr>tf02895255</vt:lpstr>
      <vt:lpstr>Ofis Teması</vt:lpstr>
      <vt:lpstr>EKİP İÇİ İLETİŞİM   Dr. Sinem DAĞ CANATAN   DAÜ Sağlık Bilimleri Fakültesi Hemşirelik Bölümü  </vt:lpstr>
      <vt:lpstr>İÇERİK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SBF-LAB114</dc:creator>
  <cp:lastModifiedBy>PC-SBF</cp:lastModifiedBy>
  <cp:revision>334</cp:revision>
  <dcterms:created xsi:type="dcterms:W3CDTF">2018-09-21T08:43:43Z</dcterms:created>
  <dcterms:modified xsi:type="dcterms:W3CDTF">2024-04-16T04:16:57Z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