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3"/>
  </p:notesMasterIdLst>
  <p:sldIdLst>
    <p:sldId id="1336" r:id="rId2"/>
    <p:sldId id="326" r:id="rId3"/>
    <p:sldId id="1363" r:id="rId4"/>
    <p:sldId id="1364" r:id="rId5"/>
    <p:sldId id="1365" r:id="rId6"/>
    <p:sldId id="665" r:id="rId7"/>
    <p:sldId id="727" r:id="rId8"/>
    <p:sldId id="307" r:id="rId9"/>
    <p:sldId id="1366" r:id="rId10"/>
    <p:sldId id="651" r:id="rId11"/>
    <p:sldId id="334" r:id="rId12"/>
    <p:sldId id="337" r:id="rId13"/>
    <p:sldId id="667" r:id="rId14"/>
    <p:sldId id="338" r:id="rId15"/>
    <p:sldId id="656" r:id="rId16"/>
    <p:sldId id="657" r:id="rId17"/>
    <p:sldId id="721" r:id="rId18"/>
    <p:sldId id="722" r:id="rId19"/>
    <p:sldId id="723" r:id="rId20"/>
    <p:sldId id="724" r:id="rId21"/>
    <p:sldId id="1161" r:id="rId22"/>
    <p:sldId id="1244" r:id="rId23"/>
    <p:sldId id="659" r:id="rId24"/>
    <p:sldId id="1247" r:id="rId25"/>
    <p:sldId id="1245" r:id="rId26"/>
    <p:sldId id="1351" r:id="rId27"/>
    <p:sldId id="1341" r:id="rId28"/>
    <p:sldId id="1342" r:id="rId29"/>
    <p:sldId id="1343" r:id="rId30"/>
    <p:sldId id="1346" r:id="rId31"/>
    <p:sldId id="1347" r:id="rId32"/>
    <p:sldId id="1354" r:id="rId33"/>
    <p:sldId id="1361" r:id="rId34"/>
    <p:sldId id="1348" r:id="rId35"/>
    <p:sldId id="604" r:id="rId36"/>
    <p:sldId id="606" r:id="rId37"/>
    <p:sldId id="605" r:id="rId38"/>
    <p:sldId id="1158" r:id="rId39"/>
    <p:sldId id="607" r:id="rId40"/>
    <p:sldId id="608" r:id="rId41"/>
    <p:sldId id="609" r:id="rId42"/>
    <p:sldId id="854" r:id="rId43"/>
    <p:sldId id="1154" r:id="rId44"/>
    <p:sldId id="664" r:id="rId45"/>
    <p:sldId id="364" r:id="rId46"/>
    <p:sldId id="525" r:id="rId47"/>
    <p:sldId id="725" r:id="rId48"/>
    <p:sldId id="333" r:id="rId49"/>
    <p:sldId id="371" r:id="rId50"/>
    <p:sldId id="1104" r:id="rId51"/>
    <p:sldId id="1246" r:id="rId52"/>
    <p:sldId id="1163" r:id="rId53"/>
    <p:sldId id="624" r:id="rId54"/>
    <p:sldId id="1334" r:id="rId55"/>
    <p:sldId id="640" r:id="rId56"/>
    <p:sldId id="641" r:id="rId57"/>
    <p:sldId id="642" r:id="rId58"/>
    <p:sldId id="1160" r:id="rId59"/>
    <p:sldId id="1362" r:id="rId60"/>
    <p:sldId id="613" r:id="rId61"/>
    <p:sldId id="284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A5925"/>
    <a:srgbClr val="000099"/>
    <a:srgbClr val="FFE1E1"/>
    <a:srgbClr val="CCECFF"/>
    <a:srgbClr val="FDE3FB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55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4.png"/><Relationship Id="rId6" Type="http://schemas.openxmlformats.org/officeDocument/2006/relationships/image" Target="../media/image11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4C087-F9EA-4AC3-95FB-0C79188BBDBF}" type="doc">
      <dgm:prSet loTypeId="urn:microsoft.com/office/officeart/2009/layout/ReverseList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68A3E62-8AA5-417B-8122-D0A2F7FF80C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2300" dirty="0"/>
            <a:t>                  </a:t>
          </a:r>
          <a:r>
            <a:rPr lang="tr-TR" sz="3200" b="1" dirty="0"/>
            <a:t>PAYLAŞMAK</a:t>
          </a:r>
        </a:p>
      </dgm:t>
    </dgm:pt>
    <dgm:pt modelId="{05C53F84-3D44-4CD1-ABAC-B50EDC511977}" type="sibTrans" cxnId="{9875FC35-50CA-45DE-B78C-D60461061AB8}">
      <dgm:prSet/>
      <dgm:spPr/>
      <dgm:t>
        <a:bodyPr/>
        <a:lstStyle/>
        <a:p>
          <a:endParaRPr lang="tr-TR"/>
        </a:p>
      </dgm:t>
    </dgm:pt>
    <dgm:pt modelId="{6839430C-9255-4B34-A6E4-699D2F26F415}" type="parTrans" cxnId="{9875FC35-50CA-45DE-B78C-D60461061AB8}">
      <dgm:prSet/>
      <dgm:spPr/>
      <dgm:t>
        <a:bodyPr/>
        <a:lstStyle/>
        <a:p>
          <a:endParaRPr lang="tr-TR"/>
        </a:p>
      </dgm:t>
    </dgm:pt>
    <dgm:pt modelId="{D1949764-B874-42DB-AD41-E83F53FC7B20}">
      <dgm:prSet custT="1"/>
      <dgm:spPr>
        <a:solidFill>
          <a:schemeClr val="bg1"/>
        </a:solidFill>
        <a:ln w="3175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tr-TR" sz="3200" b="1" dirty="0"/>
            <a:t>                 </a:t>
          </a:r>
        </a:p>
        <a:p>
          <a:pPr rtl="0"/>
          <a:endParaRPr lang="tr-TR" sz="3200" b="1" dirty="0"/>
        </a:p>
        <a:p>
          <a:pPr rtl="0"/>
          <a:r>
            <a:rPr lang="tr-TR" sz="3200" b="1" dirty="0"/>
            <a:t>ANLAMAK</a:t>
          </a:r>
        </a:p>
      </dgm:t>
    </dgm:pt>
    <dgm:pt modelId="{F28BD1B3-63E5-4AFA-8EA1-619E8EC807A3}" type="parTrans" cxnId="{528EF2C2-7299-43F5-85FC-E44936A8464F}">
      <dgm:prSet/>
      <dgm:spPr/>
      <dgm:t>
        <a:bodyPr/>
        <a:lstStyle/>
        <a:p>
          <a:endParaRPr lang="tr-TR"/>
        </a:p>
      </dgm:t>
    </dgm:pt>
    <dgm:pt modelId="{AE277375-9D3E-413E-8ED4-51B7E705D3A0}" type="sibTrans" cxnId="{528EF2C2-7299-43F5-85FC-E44936A8464F}">
      <dgm:prSet/>
      <dgm:spPr/>
      <dgm:t>
        <a:bodyPr/>
        <a:lstStyle/>
        <a:p>
          <a:endParaRPr lang="tr-TR"/>
        </a:p>
      </dgm:t>
    </dgm:pt>
    <dgm:pt modelId="{A52CF1D7-774E-476F-895F-24FE8314A4CE}" type="pres">
      <dgm:prSet presAssocID="{B234C087-F9EA-4AC3-95FB-0C79188BBDB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0EADCE2-AF28-42CD-AC1A-DBF6FC08B4F5}" type="pres">
      <dgm:prSet presAssocID="{B234C087-F9EA-4AC3-95FB-0C79188BBDB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C7568D-BFEE-476F-A435-06DEBBC50081}" type="pres">
      <dgm:prSet presAssocID="{B234C087-F9EA-4AC3-95FB-0C79188BBDBF}" presName="LeftNode" presStyleLbl="bgImgPlace1" presStyleIdx="0" presStyleCnt="2" custScaleX="160271">
        <dgm:presLayoutVars>
          <dgm:chMax val="2"/>
          <dgm:chPref val="2"/>
        </dgm:presLayoutVars>
      </dgm:prSet>
      <dgm:spPr/>
      <dgm:t>
        <a:bodyPr/>
        <a:lstStyle/>
        <a:p>
          <a:endParaRPr lang="tr-TR"/>
        </a:p>
      </dgm:t>
    </dgm:pt>
    <dgm:pt modelId="{977DE132-8E58-49AA-9A4C-0C9F38A82531}" type="pres">
      <dgm:prSet presAssocID="{B234C087-F9EA-4AC3-95FB-0C79188BBDB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0C935D-75A9-4C0B-8A2B-3A0F4F3F0107}" type="pres">
      <dgm:prSet presAssocID="{B234C087-F9EA-4AC3-95FB-0C79188BBDBF}" presName="RightNode" presStyleLbl="bgImgPlace1" presStyleIdx="1" presStyleCnt="2" custScaleX="147171" custLinFactNeighborX="40313" custLinFactNeighborY="42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C8BAB68-7BEF-429D-AFEA-C2E1228FA378}" type="pres">
      <dgm:prSet presAssocID="{B234C087-F9EA-4AC3-95FB-0C79188BBDBF}" presName="TopArrow" presStyleLbl="node1" presStyleIdx="0" presStyleCnt="2"/>
      <dgm:spPr/>
    </dgm:pt>
    <dgm:pt modelId="{10A0C9F5-5050-4CD5-951E-C2246B086933}" type="pres">
      <dgm:prSet presAssocID="{B234C087-F9EA-4AC3-95FB-0C79188BBDBF}" presName="BottomArrow" presStyleLbl="node1" presStyleIdx="1" presStyleCnt="2"/>
      <dgm:spPr/>
    </dgm:pt>
  </dgm:ptLst>
  <dgm:cxnLst>
    <dgm:cxn modelId="{9875FC35-50CA-45DE-B78C-D60461061AB8}" srcId="{B234C087-F9EA-4AC3-95FB-0C79188BBDBF}" destId="{768A3E62-8AA5-417B-8122-D0A2F7FF80C0}" srcOrd="0" destOrd="0" parTransId="{6839430C-9255-4B34-A6E4-699D2F26F415}" sibTransId="{05C53F84-3D44-4CD1-ABAC-B50EDC511977}"/>
    <dgm:cxn modelId="{FCD7FCA3-459B-45B0-B68F-137F6E6FD2BF}" type="presOf" srcId="{768A3E62-8AA5-417B-8122-D0A2F7FF80C0}" destId="{B0EADCE2-AF28-42CD-AC1A-DBF6FC08B4F5}" srcOrd="0" destOrd="0" presId="urn:microsoft.com/office/officeart/2009/layout/ReverseList"/>
    <dgm:cxn modelId="{53715B9D-794C-4B20-ADBD-C15259D686D4}" type="presOf" srcId="{768A3E62-8AA5-417B-8122-D0A2F7FF80C0}" destId="{02C7568D-BFEE-476F-A435-06DEBBC50081}" srcOrd="1" destOrd="0" presId="urn:microsoft.com/office/officeart/2009/layout/ReverseList"/>
    <dgm:cxn modelId="{66993874-5671-48DF-8983-81C95F3709BB}" type="presOf" srcId="{B234C087-F9EA-4AC3-95FB-0C79188BBDBF}" destId="{A52CF1D7-774E-476F-895F-24FE8314A4CE}" srcOrd="0" destOrd="0" presId="urn:microsoft.com/office/officeart/2009/layout/ReverseList"/>
    <dgm:cxn modelId="{262122C9-7928-48FC-BC53-3B5D7385CC63}" type="presOf" srcId="{D1949764-B874-42DB-AD41-E83F53FC7B20}" destId="{D20C935D-75A9-4C0B-8A2B-3A0F4F3F0107}" srcOrd="1" destOrd="0" presId="urn:microsoft.com/office/officeart/2009/layout/ReverseList"/>
    <dgm:cxn modelId="{E0D11178-73EA-47FA-BDBE-4D47720C288E}" type="presOf" srcId="{D1949764-B874-42DB-AD41-E83F53FC7B20}" destId="{977DE132-8E58-49AA-9A4C-0C9F38A82531}" srcOrd="0" destOrd="0" presId="urn:microsoft.com/office/officeart/2009/layout/ReverseList"/>
    <dgm:cxn modelId="{528EF2C2-7299-43F5-85FC-E44936A8464F}" srcId="{B234C087-F9EA-4AC3-95FB-0C79188BBDBF}" destId="{D1949764-B874-42DB-AD41-E83F53FC7B20}" srcOrd="1" destOrd="0" parTransId="{F28BD1B3-63E5-4AFA-8EA1-619E8EC807A3}" sibTransId="{AE277375-9D3E-413E-8ED4-51B7E705D3A0}"/>
    <dgm:cxn modelId="{37B203D2-DF51-4277-A9B5-0EF780E2A5FC}" type="presParOf" srcId="{A52CF1D7-774E-476F-895F-24FE8314A4CE}" destId="{B0EADCE2-AF28-42CD-AC1A-DBF6FC08B4F5}" srcOrd="0" destOrd="0" presId="urn:microsoft.com/office/officeart/2009/layout/ReverseList"/>
    <dgm:cxn modelId="{7BDBBB51-8F07-4080-98BC-02777C23FD70}" type="presParOf" srcId="{A52CF1D7-774E-476F-895F-24FE8314A4CE}" destId="{02C7568D-BFEE-476F-A435-06DEBBC50081}" srcOrd="1" destOrd="0" presId="urn:microsoft.com/office/officeart/2009/layout/ReverseList"/>
    <dgm:cxn modelId="{F59CD978-7921-4330-B013-CACB6D5B9440}" type="presParOf" srcId="{A52CF1D7-774E-476F-895F-24FE8314A4CE}" destId="{977DE132-8E58-49AA-9A4C-0C9F38A82531}" srcOrd="2" destOrd="0" presId="urn:microsoft.com/office/officeart/2009/layout/ReverseList"/>
    <dgm:cxn modelId="{3FDE0CF5-29C5-4D8E-B2B2-18B07C9D0529}" type="presParOf" srcId="{A52CF1D7-774E-476F-895F-24FE8314A4CE}" destId="{D20C935D-75A9-4C0B-8A2B-3A0F4F3F0107}" srcOrd="3" destOrd="0" presId="urn:microsoft.com/office/officeart/2009/layout/ReverseList"/>
    <dgm:cxn modelId="{BEFC8836-9612-428A-971E-6C75B3E09BE4}" type="presParOf" srcId="{A52CF1D7-774E-476F-895F-24FE8314A4CE}" destId="{4C8BAB68-7BEF-429D-AFEA-C2E1228FA378}" srcOrd="4" destOrd="0" presId="urn:microsoft.com/office/officeart/2009/layout/ReverseList"/>
    <dgm:cxn modelId="{CC038997-BAF6-4FAB-BB32-E5B1DA8782C4}" type="presParOf" srcId="{A52CF1D7-774E-476F-895F-24FE8314A4CE}" destId="{10A0C9F5-5050-4CD5-951E-C2246B08693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B64788-3D56-4DB5-BD36-DCA933B335D3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1E6F38D2-6E23-44E8-B9A8-C96D862227FC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tr-TR" dirty="0"/>
            <a:t>OLAY</a:t>
          </a:r>
        </a:p>
      </dgm:t>
    </dgm:pt>
    <dgm:pt modelId="{67C7556A-6340-461B-A9CD-86197447E210}" type="parTrans" cxnId="{5F963762-CE7A-4DAD-B2FD-FE176D845920}">
      <dgm:prSet/>
      <dgm:spPr/>
      <dgm:t>
        <a:bodyPr/>
        <a:lstStyle/>
        <a:p>
          <a:endParaRPr lang="tr-TR"/>
        </a:p>
      </dgm:t>
    </dgm:pt>
    <dgm:pt modelId="{720885F4-86FF-4AAF-A0EF-27918BF2B29F}" type="sibTrans" cxnId="{5F963762-CE7A-4DAD-B2FD-FE176D845920}">
      <dgm:prSet/>
      <dgm:spPr/>
      <dgm:t>
        <a:bodyPr/>
        <a:lstStyle/>
        <a:p>
          <a:endParaRPr lang="tr-TR"/>
        </a:p>
      </dgm:t>
    </dgm:pt>
    <dgm:pt modelId="{79205D11-1FD9-4FF1-881E-79FBD4B62540}">
      <dgm:prSet/>
      <dgm:spPr>
        <a:solidFill>
          <a:srgbClr val="0000FF"/>
        </a:solidFill>
      </dgm:spPr>
      <dgm:t>
        <a:bodyPr/>
        <a:lstStyle/>
        <a:p>
          <a:r>
            <a:rPr lang="tr-TR" dirty="0">
              <a:solidFill>
                <a:schemeClr val="bg1"/>
              </a:solidFill>
            </a:rPr>
            <a:t>Düşünce</a:t>
          </a:r>
        </a:p>
      </dgm:t>
    </dgm:pt>
    <dgm:pt modelId="{28616DF2-30C5-47C1-A06B-1CA38A813055}" type="parTrans" cxnId="{87DABF96-5264-4222-A7DE-34F00325ED09}">
      <dgm:prSet/>
      <dgm:spPr/>
      <dgm:t>
        <a:bodyPr/>
        <a:lstStyle/>
        <a:p>
          <a:endParaRPr lang="tr-TR"/>
        </a:p>
      </dgm:t>
    </dgm:pt>
    <dgm:pt modelId="{BAF3937B-BFF1-433E-9FED-407CE93E962C}" type="sibTrans" cxnId="{87DABF96-5264-4222-A7DE-34F00325ED09}">
      <dgm:prSet/>
      <dgm:spPr/>
      <dgm:t>
        <a:bodyPr/>
        <a:lstStyle/>
        <a:p>
          <a:endParaRPr lang="tr-TR"/>
        </a:p>
      </dgm:t>
    </dgm:pt>
    <dgm:pt modelId="{F09CD3A5-2C4B-4F43-9FA3-73F5A21D673B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</a:rPr>
            <a:t>Duygu</a:t>
          </a:r>
        </a:p>
        <a:p>
          <a:r>
            <a:rPr lang="tr-TR" sz="2800" b="1" dirty="0">
              <a:solidFill>
                <a:schemeClr val="tx1"/>
              </a:solidFill>
            </a:rPr>
            <a:t>Davranış</a:t>
          </a:r>
        </a:p>
        <a:p>
          <a:r>
            <a:rPr lang="tr-TR" sz="2800" b="1" dirty="0">
              <a:solidFill>
                <a:schemeClr val="tx1"/>
              </a:solidFill>
            </a:rPr>
            <a:t>Fizyolojik tepki</a:t>
          </a:r>
        </a:p>
      </dgm:t>
    </dgm:pt>
    <dgm:pt modelId="{C55B261B-E35C-4A48-84F5-4CBDFB0FE8E5}" type="parTrans" cxnId="{836E785D-9FB0-45E0-8456-E35AE7B5B6C9}">
      <dgm:prSet/>
      <dgm:spPr/>
      <dgm:t>
        <a:bodyPr/>
        <a:lstStyle/>
        <a:p>
          <a:endParaRPr lang="tr-TR"/>
        </a:p>
      </dgm:t>
    </dgm:pt>
    <dgm:pt modelId="{B3C185E6-AE99-451F-B580-E1A3AEB39160}" type="sibTrans" cxnId="{836E785D-9FB0-45E0-8456-E35AE7B5B6C9}">
      <dgm:prSet/>
      <dgm:spPr/>
      <dgm:t>
        <a:bodyPr/>
        <a:lstStyle/>
        <a:p>
          <a:endParaRPr lang="tr-TR"/>
        </a:p>
      </dgm:t>
    </dgm:pt>
    <dgm:pt modelId="{ECD75081-EBA5-4706-A49C-CDB2859CA85E}" type="pres">
      <dgm:prSet presAssocID="{7AB64788-3D56-4DB5-BD36-DCA933B335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048FA4-990B-4E5F-BD6E-09AC5AB0C0F3}" type="pres">
      <dgm:prSet presAssocID="{1E6F38D2-6E23-44E8-B9A8-C96D862227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431054-F9FE-4DE4-9A06-BF1D087596FE}" type="pres">
      <dgm:prSet presAssocID="{720885F4-86FF-4AAF-A0EF-27918BF2B29F}" presName="sibTrans" presStyleLbl="sibTrans2D1" presStyleIdx="0" presStyleCnt="2"/>
      <dgm:spPr/>
      <dgm:t>
        <a:bodyPr/>
        <a:lstStyle/>
        <a:p>
          <a:endParaRPr lang="tr-TR"/>
        </a:p>
      </dgm:t>
    </dgm:pt>
    <dgm:pt modelId="{0CB4A423-196E-4CED-980F-9AC8FC7B9235}" type="pres">
      <dgm:prSet presAssocID="{720885F4-86FF-4AAF-A0EF-27918BF2B29F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FFB76540-5D3F-41C9-B9D1-AE5342ADF412}" type="pres">
      <dgm:prSet presAssocID="{79205D11-1FD9-4FF1-881E-79FBD4B62540}" presName="node" presStyleLbl="node1" presStyleIdx="1" presStyleCnt="3" custLinFactNeighborX="-4569" custLinFactNeighborY="111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6D87D7-4E2B-42C7-A89A-7034710812E1}" type="pres">
      <dgm:prSet presAssocID="{BAF3937B-BFF1-433E-9FED-407CE93E962C}" presName="sibTrans" presStyleLbl="sibTrans2D1" presStyleIdx="1" presStyleCnt="2"/>
      <dgm:spPr/>
      <dgm:t>
        <a:bodyPr/>
        <a:lstStyle/>
        <a:p>
          <a:endParaRPr lang="tr-TR"/>
        </a:p>
      </dgm:t>
    </dgm:pt>
    <dgm:pt modelId="{DAE3A116-8A33-4EC6-8A71-3D36FF45C02A}" type="pres">
      <dgm:prSet presAssocID="{BAF3937B-BFF1-433E-9FED-407CE93E962C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3847A105-2F59-441F-940E-2B0C77483E18}" type="pres">
      <dgm:prSet presAssocID="{F09CD3A5-2C4B-4F43-9FA3-73F5A21D673B}" presName="node" presStyleLbl="node1" presStyleIdx="2" presStyleCnt="3" custScaleX="976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620FE1-D1CD-4407-8DB6-66767B429BE1}" type="presOf" srcId="{F09CD3A5-2C4B-4F43-9FA3-73F5A21D673B}" destId="{3847A105-2F59-441F-940E-2B0C77483E18}" srcOrd="0" destOrd="0" presId="urn:microsoft.com/office/officeart/2005/8/layout/process1"/>
    <dgm:cxn modelId="{96769C18-BEF7-4FE1-9F8C-FD9C14F50994}" type="presOf" srcId="{79205D11-1FD9-4FF1-881E-79FBD4B62540}" destId="{FFB76540-5D3F-41C9-B9D1-AE5342ADF412}" srcOrd="0" destOrd="0" presId="urn:microsoft.com/office/officeart/2005/8/layout/process1"/>
    <dgm:cxn modelId="{2DFC15DD-DE59-4B90-AF18-3FD6906B81D2}" type="presOf" srcId="{BAF3937B-BFF1-433E-9FED-407CE93E962C}" destId="{DAE3A116-8A33-4EC6-8A71-3D36FF45C02A}" srcOrd="1" destOrd="0" presId="urn:microsoft.com/office/officeart/2005/8/layout/process1"/>
    <dgm:cxn modelId="{87DABF96-5264-4222-A7DE-34F00325ED09}" srcId="{7AB64788-3D56-4DB5-BD36-DCA933B335D3}" destId="{79205D11-1FD9-4FF1-881E-79FBD4B62540}" srcOrd="1" destOrd="0" parTransId="{28616DF2-30C5-47C1-A06B-1CA38A813055}" sibTransId="{BAF3937B-BFF1-433E-9FED-407CE93E962C}"/>
    <dgm:cxn modelId="{C8FAA93A-ACCB-4F5C-8949-C55777DE30ED}" type="presOf" srcId="{1E6F38D2-6E23-44E8-B9A8-C96D862227FC}" destId="{14048FA4-990B-4E5F-BD6E-09AC5AB0C0F3}" srcOrd="0" destOrd="0" presId="urn:microsoft.com/office/officeart/2005/8/layout/process1"/>
    <dgm:cxn modelId="{BE42783D-F0EE-4D46-A774-713BEB74E218}" type="presOf" srcId="{720885F4-86FF-4AAF-A0EF-27918BF2B29F}" destId="{59431054-F9FE-4DE4-9A06-BF1D087596FE}" srcOrd="0" destOrd="0" presId="urn:microsoft.com/office/officeart/2005/8/layout/process1"/>
    <dgm:cxn modelId="{065D6F62-B870-4C2D-85F6-D3385CEEF4A6}" type="presOf" srcId="{720885F4-86FF-4AAF-A0EF-27918BF2B29F}" destId="{0CB4A423-196E-4CED-980F-9AC8FC7B9235}" srcOrd="1" destOrd="0" presId="urn:microsoft.com/office/officeart/2005/8/layout/process1"/>
    <dgm:cxn modelId="{836E785D-9FB0-45E0-8456-E35AE7B5B6C9}" srcId="{7AB64788-3D56-4DB5-BD36-DCA933B335D3}" destId="{F09CD3A5-2C4B-4F43-9FA3-73F5A21D673B}" srcOrd="2" destOrd="0" parTransId="{C55B261B-E35C-4A48-84F5-4CBDFB0FE8E5}" sibTransId="{B3C185E6-AE99-451F-B580-E1A3AEB39160}"/>
    <dgm:cxn modelId="{CD234B03-1E1B-40BA-964E-02C9C5F57769}" type="presOf" srcId="{7AB64788-3D56-4DB5-BD36-DCA933B335D3}" destId="{ECD75081-EBA5-4706-A49C-CDB2859CA85E}" srcOrd="0" destOrd="0" presId="urn:microsoft.com/office/officeart/2005/8/layout/process1"/>
    <dgm:cxn modelId="{5F963762-CE7A-4DAD-B2FD-FE176D845920}" srcId="{7AB64788-3D56-4DB5-BD36-DCA933B335D3}" destId="{1E6F38D2-6E23-44E8-B9A8-C96D862227FC}" srcOrd="0" destOrd="0" parTransId="{67C7556A-6340-461B-A9CD-86197447E210}" sibTransId="{720885F4-86FF-4AAF-A0EF-27918BF2B29F}"/>
    <dgm:cxn modelId="{04F09930-8E71-4E80-8691-B8A02FAEC702}" type="presOf" srcId="{BAF3937B-BFF1-433E-9FED-407CE93E962C}" destId="{2F6D87D7-4E2B-42C7-A89A-7034710812E1}" srcOrd="0" destOrd="0" presId="urn:microsoft.com/office/officeart/2005/8/layout/process1"/>
    <dgm:cxn modelId="{386C7387-D863-4FE8-94B0-FCB22E8E3688}" type="presParOf" srcId="{ECD75081-EBA5-4706-A49C-CDB2859CA85E}" destId="{14048FA4-990B-4E5F-BD6E-09AC5AB0C0F3}" srcOrd="0" destOrd="0" presId="urn:microsoft.com/office/officeart/2005/8/layout/process1"/>
    <dgm:cxn modelId="{A537B1EB-2D8A-4B54-AF28-0058155F5722}" type="presParOf" srcId="{ECD75081-EBA5-4706-A49C-CDB2859CA85E}" destId="{59431054-F9FE-4DE4-9A06-BF1D087596FE}" srcOrd="1" destOrd="0" presId="urn:microsoft.com/office/officeart/2005/8/layout/process1"/>
    <dgm:cxn modelId="{3F9DDA70-02A9-4690-8B8F-A97EDDC1E4DF}" type="presParOf" srcId="{59431054-F9FE-4DE4-9A06-BF1D087596FE}" destId="{0CB4A423-196E-4CED-980F-9AC8FC7B9235}" srcOrd="0" destOrd="0" presId="urn:microsoft.com/office/officeart/2005/8/layout/process1"/>
    <dgm:cxn modelId="{CE28EC73-9A4B-4C98-990E-EDF156979BD6}" type="presParOf" srcId="{ECD75081-EBA5-4706-A49C-CDB2859CA85E}" destId="{FFB76540-5D3F-41C9-B9D1-AE5342ADF412}" srcOrd="2" destOrd="0" presId="urn:microsoft.com/office/officeart/2005/8/layout/process1"/>
    <dgm:cxn modelId="{87A4ADC5-68ED-41BF-82F1-0ED2C8256785}" type="presParOf" srcId="{ECD75081-EBA5-4706-A49C-CDB2859CA85E}" destId="{2F6D87D7-4E2B-42C7-A89A-7034710812E1}" srcOrd="3" destOrd="0" presId="urn:microsoft.com/office/officeart/2005/8/layout/process1"/>
    <dgm:cxn modelId="{1841C41F-D221-4DE2-A7A8-7BC8CD8D5D71}" type="presParOf" srcId="{2F6D87D7-4E2B-42C7-A89A-7034710812E1}" destId="{DAE3A116-8A33-4EC6-8A71-3D36FF45C02A}" srcOrd="0" destOrd="0" presId="urn:microsoft.com/office/officeart/2005/8/layout/process1"/>
    <dgm:cxn modelId="{CAA7126C-6E81-49A8-85AB-9FE2BD85FE26}" type="presParOf" srcId="{ECD75081-EBA5-4706-A49C-CDB2859CA85E}" destId="{3847A105-2F59-441F-940E-2B0C77483E1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FE6596-963A-4FD9-86E6-813BAAD0C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8BD7AA-4577-461E-AC47-540A215AF527}">
      <dgm:prSet/>
      <dgm:spPr>
        <a:solidFill>
          <a:srgbClr val="000099"/>
        </a:solidFill>
      </dgm:spPr>
      <dgm:t>
        <a:bodyPr/>
        <a:lstStyle/>
        <a:p>
          <a:r>
            <a:rPr lang="tr-TR" b="1" dirty="0"/>
            <a:t>“Kendimi gerçekleştirmek istiyorum" dediğimizde içimizdeki özlem tam olarak nedir?</a:t>
          </a:r>
        </a:p>
      </dgm:t>
    </dgm:pt>
    <dgm:pt modelId="{DC4D2FEC-C9ED-4D79-B735-D041F0603624}" type="parTrans" cxnId="{387A5597-9AB7-40B4-86B1-D987245CDC3A}">
      <dgm:prSet/>
      <dgm:spPr/>
      <dgm:t>
        <a:bodyPr/>
        <a:lstStyle/>
        <a:p>
          <a:endParaRPr lang="tr-TR"/>
        </a:p>
      </dgm:t>
    </dgm:pt>
    <dgm:pt modelId="{09CBF435-D2C0-4EB7-8BF3-32103A77D8EB}" type="sibTrans" cxnId="{387A5597-9AB7-40B4-86B1-D987245CDC3A}">
      <dgm:prSet/>
      <dgm:spPr/>
      <dgm:t>
        <a:bodyPr/>
        <a:lstStyle/>
        <a:p>
          <a:endParaRPr lang="tr-TR"/>
        </a:p>
      </dgm:t>
    </dgm:pt>
    <dgm:pt modelId="{B590AF0B-122C-4505-8C7A-8D86D6F6E65E}" type="pres">
      <dgm:prSet presAssocID="{D6FE6596-963A-4FD9-86E6-813BAAD0C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DB11A0-7C4A-4CFA-AC07-AFA866009746}" type="pres">
      <dgm:prSet presAssocID="{AA8BD7AA-4577-461E-AC47-540A215AF527}" presName="parentText" presStyleLbl="node1" presStyleIdx="0" presStyleCnt="1" custLinFactNeighborX="-1456" custLinFactNeighborY="308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A4722A-ADC8-4BAF-8BA7-9C5A87B8E08E}" type="presOf" srcId="{AA8BD7AA-4577-461E-AC47-540A215AF527}" destId="{33DB11A0-7C4A-4CFA-AC07-AFA866009746}" srcOrd="0" destOrd="0" presId="urn:microsoft.com/office/officeart/2005/8/layout/vList2"/>
    <dgm:cxn modelId="{387A5597-9AB7-40B4-86B1-D987245CDC3A}" srcId="{D6FE6596-963A-4FD9-86E6-813BAAD0C440}" destId="{AA8BD7AA-4577-461E-AC47-540A215AF527}" srcOrd="0" destOrd="0" parTransId="{DC4D2FEC-C9ED-4D79-B735-D041F0603624}" sibTransId="{09CBF435-D2C0-4EB7-8BF3-32103A77D8EB}"/>
    <dgm:cxn modelId="{63D28FEA-82BE-44A0-9407-CABE9E603BD6}" type="presOf" srcId="{D6FE6596-963A-4FD9-86E6-813BAAD0C440}" destId="{B590AF0B-122C-4505-8C7A-8D86D6F6E65E}" srcOrd="0" destOrd="0" presId="urn:microsoft.com/office/officeart/2005/8/layout/vList2"/>
    <dgm:cxn modelId="{9216D1C6-989D-4258-8BB8-C983DE5F1AC9}" type="presParOf" srcId="{B590AF0B-122C-4505-8C7A-8D86D6F6E65E}" destId="{33DB11A0-7C4A-4CFA-AC07-AFA8660097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2ABB1D-1559-4A8F-9B28-57759C35F1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6D00DD2-178A-424F-903B-5D9A6D1E69C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r-TR" sz="3200" b="1" dirty="0">
              <a:solidFill>
                <a:schemeClr val="tx1"/>
              </a:solidFill>
            </a:rPr>
            <a:t>Sizi en iyi tanımlayan 10 şey yazın. Bunlardan;</a:t>
          </a:r>
        </a:p>
        <a:p>
          <a:r>
            <a:rPr lang="tr-TR" sz="3200" dirty="0">
              <a:solidFill>
                <a:schemeClr val="tx1"/>
              </a:solidFill>
            </a:rPr>
            <a:t>Hangi/</a:t>
          </a:r>
          <a:r>
            <a:rPr lang="tr-TR" sz="3200" dirty="0" err="1">
              <a:solidFill>
                <a:schemeClr val="tx1"/>
              </a:solidFill>
            </a:rPr>
            <a:t>lerini</a:t>
          </a:r>
          <a:r>
            <a:rPr lang="tr-TR" sz="3200" dirty="0">
              <a:solidFill>
                <a:schemeClr val="tx1"/>
              </a:solidFill>
            </a:rPr>
            <a:t> siz elde ettiniz?</a:t>
          </a:r>
        </a:p>
        <a:p>
          <a:r>
            <a:rPr lang="tr-TR" sz="3200" dirty="0">
              <a:solidFill>
                <a:schemeClr val="tx1"/>
              </a:solidFill>
            </a:rPr>
            <a:t>Hangi/</a:t>
          </a:r>
          <a:r>
            <a:rPr lang="tr-TR" sz="3200" dirty="0" err="1">
              <a:solidFill>
                <a:schemeClr val="tx1"/>
              </a:solidFill>
            </a:rPr>
            <a:t>lerini</a:t>
          </a:r>
          <a:r>
            <a:rPr lang="tr-TR" sz="3200" dirty="0">
              <a:solidFill>
                <a:schemeClr val="tx1"/>
              </a:solidFill>
            </a:rPr>
            <a:t> başkaları verdi hazırdı?</a:t>
          </a:r>
          <a:endParaRPr lang="tr-TR" sz="3200" b="1" dirty="0">
            <a:solidFill>
              <a:schemeClr val="tx1"/>
            </a:solidFill>
          </a:endParaRPr>
        </a:p>
      </dgm:t>
    </dgm:pt>
    <dgm:pt modelId="{FCBF7615-2D5A-4157-BED8-0B75317D49AE}" type="parTrans" cxnId="{3960F032-A0A2-4A91-8CA7-1C2E5C381B8E}">
      <dgm:prSet/>
      <dgm:spPr/>
      <dgm:t>
        <a:bodyPr/>
        <a:lstStyle/>
        <a:p>
          <a:endParaRPr lang="tr-TR"/>
        </a:p>
      </dgm:t>
    </dgm:pt>
    <dgm:pt modelId="{BA8EE69F-69F9-40F3-8845-0BC0F0D8F708}" type="sibTrans" cxnId="{3960F032-A0A2-4A91-8CA7-1C2E5C381B8E}">
      <dgm:prSet/>
      <dgm:spPr/>
      <dgm:t>
        <a:bodyPr/>
        <a:lstStyle/>
        <a:p>
          <a:endParaRPr lang="tr-TR"/>
        </a:p>
      </dgm:t>
    </dgm:pt>
    <dgm:pt modelId="{4DC7FAF8-1508-4C5C-BB84-4074ECDC2743}" type="pres">
      <dgm:prSet presAssocID="{8E2ABB1D-1559-4A8F-9B28-57759C35F1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CD02D9-78C7-41E7-BF28-32C791A12030}" type="pres">
      <dgm:prSet presAssocID="{76D00DD2-178A-424F-903B-5D9A6D1E69CA}" presName="parentText" presStyleLbl="node1" presStyleIdx="0" presStyleCnt="1" custScaleY="13554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F79A7F0-2BC6-46CD-ACD9-1C7E83B1B00F}" type="presOf" srcId="{8E2ABB1D-1559-4A8F-9B28-57759C35F142}" destId="{4DC7FAF8-1508-4C5C-BB84-4074ECDC2743}" srcOrd="0" destOrd="0" presId="urn:microsoft.com/office/officeart/2005/8/layout/vList2"/>
    <dgm:cxn modelId="{E62AFD48-3DEB-49D0-B818-D166F3A273B3}" type="presOf" srcId="{76D00DD2-178A-424F-903B-5D9A6D1E69CA}" destId="{E2CD02D9-78C7-41E7-BF28-32C791A12030}" srcOrd="0" destOrd="0" presId="urn:microsoft.com/office/officeart/2005/8/layout/vList2"/>
    <dgm:cxn modelId="{3960F032-A0A2-4A91-8CA7-1C2E5C381B8E}" srcId="{8E2ABB1D-1559-4A8F-9B28-57759C35F142}" destId="{76D00DD2-178A-424F-903B-5D9A6D1E69CA}" srcOrd="0" destOrd="0" parTransId="{FCBF7615-2D5A-4157-BED8-0B75317D49AE}" sibTransId="{BA8EE69F-69F9-40F3-8845-0BC0F0D8F708}"/>
    <dgm:cxn modelId="{9111BCB7-F09B-4D26-8071-AF13156625E0}" type="presParOf" srcId="{4DC7FAF8-1508-4C5C-BB84-4074ECDC2743}" destId="{E2CD02D9-78C7-41E7-BF28-32C791A120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3E3011-57E5-46A7-BD0B-D09F289B9A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86A26D-99FC-4F4D-837B-3275F978B8B7}">
      <dgm:prSet custT="1"/>
      <dgm:spPr/>
      <dgm:t>
        <a:bodyPr/>
        <a:lstStyle/>
        <a:p>
          <a:pPr rtl="0"/>
          <a:r>
            <a:rPr lang="tr-TR" sz="3200" b="1" dirty="0" smtClean="0"/>
            <a:t>1. İnsan iletişimi</a:t>
          </a:r>
          <a:r>
            <a:rPr lang="tr-TR" sz="3200" dirty="0" smtClean="0"/>
            <a:t> herhangi bir ilişkinin temel direğidir. Empati, dinleme, saygı ve anlaşılabilir dil kullanmayı içerir.</a:t>
          </a:r>
          <a:endParaRPr lang="tr-TR" sz="3200" dirty="0"/>
        </a:p>
      </dgm:t>
    </dgm:pt>
    <dgm:pt modelId="{BE7E0F5B-A9B8-4415-A52D-83E2E5623330}" type="parTrans" cxnId="{55C9D0B0-59AF-4FC5-AFAA-62C1C266DF3B}">
      <dgm:prSet/>
      <dgm:spPr/>
      <dgm:t>
        <a:bodyPr/>
        <a:lstStyle/>
        <a:p>
          <a:endParaRPr lang="tr-TR"/>
        </a:p>
      </dgm:t>
    </dgm:pt>
    <dgm:pt modelId="{9D3A4F70-C06F-45FF-8931-274C8E25C044}" type="sibTrans" cxnId="{55C9D0B0-59AF-4FC5-AFAA-62C1C266DF3B}">
      <dgm:prSet/>
      <dgm:spPr/>
      <dgm:t>
        <a:bodyPr/>
        <a:lstStyle/>
        <a:p>
          <a:endParaRPr lang="tr-TR"/>
        </a:p>
      </dgm:t>
    </dgm:pt>
    <dgm:pt modelId="{EC30F735-7C05-443C-A7A9-A5F34EA73CE7}">
      <dgm:prSet custT="1"/>
      <dgm:spPr/>
      <dgm:t>
        <a:bodyPr/>
        <a:lstStyle/>
        <a:p>
          <a:pPr rtl="0"/>
          <a:r>
            <a:rPr lang="tr-TR" sz="3200" b="1" dirty="0" smtClean="0"/>
            <a:t>2. Değerler, </a:t>
          </a:r>
          <a:r>
            <a:rPr lang="tr-TR" sz="3200" dirty="0" smtClean="0"/>
            <a:t>insan ilişkisine yol gösterici olmalıdır. </a:t>
          </a:r>
          <a:endParaRPr lang="tr-TR" sz="3200" dirty="0"/>
        </a:p>
      </dgm:t>
    </dgm:pt>
    <dgm:pt modelId="{7D4547A8-6E78-40CB-9A5A-B17031845B68}" type="parTrans" cxnId="{51F6A14E-DB94-47AC-8C47-FF6532F5512C}">
      <dgm:prSet/>
      <dgm:spPr/>
      <dgm:t>
        <a:bodyPr/>
        <a:lstStyle/>
        <a:p>
          <a:endParaRPr lang="tr-TR"/>
        </a:p>
      </dgm:t>
    </dgm:pt>
    <dgm:pt modelId="{C5BEA218-77BC-46BE-A8E1-922C39332912}" type="sibTrans" cxnId="{51F6A14E-DB94-47AC-8C47-FF6532F5512C}">
      <dgm:prSet/>
      <dgm:spPr/>
      <dgm:t>
        <a:bodyPr/>
        <a:lstStyle/>
        <a:p>
          <a:endParaRPr lang="tr-TR"/>
        </a:p>
      </dgm:t>
    </dgm:pt>
    <dgm:pt modelId="{E305F2AB-7EEB-4255-80B6-19F726F0080B}" type="pres">
      <dgm:prSet presAssocID="{3E3E3011-57E5-46A7-BD0B-D09F289B9A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0BB7EB6-7806-4795-B742-6C321FD045B1}" type="pres">
      <dgm:prSet presAssocID="{EC86A26D-99FC-4F4D-837B-3275F978B8B7}" presName="thickLine" presStyleLbl="alignNode1" presStyleIdx="0" presStyleCnt="2"/>
      <dgm:spPr/>
    </dgm:pt>
    <dgm:pt modelId="{8DD7C5A5-90C3-49F8-8C4E-8DBE31285AF8}" type="pres">
      <dgm:prSet presAssocID="{EC86A26D-99FC-4F4D-837B-3275F978B8B7}" presName="horz1" presStyleCnt="0"/>
      <dgm:spPr/>
    </dgm:pt>
    <dgm:pt modelId="{71BBB237-7A5F-4AF9-88C9-AB22CDA57269}" type="pres">
      <dgm:prSet presAssocID="{EC86A26D-99FC-4F4D-837B-3275F978B8B7}" presName="tx1" presStyleLbl="revTx" presStyleIdx="0" presStyleCnt="2"/>
      <dgm:spPr/>
      <dgm:t>
        <a:bodyPr/>
        <a:lstStyle/>
        <a:p>
          <a:endParaRPr lang="tr-TR"/>
        </a:p>
      </dgm:t>
    </dgm:pt>
    <dgm:pt modelId="{3D96D1B6-5DB9-45D3-82AA-BBAE6BE3B4D4}" type="pres">
      <dgm:prSet presAssocID="{EC86A26D-99FC-4F4D-837B-3275F978B8B7}" presName="vert1" presStyleCnt="0"/>
      <dgm:spPr/>
    </dgm:pt>
    <dgm:pt modelId="{12724EEE-E7AD-4280-8976-C2142FD01025}" type="pres">
      <dgm:prSet presAssocID="{EC30F735-7C05-443C-A7A9-A5F34EA73CE7}" presName="thickLine" presStyleLbl="alignNode1" presStyleIdx="1" presStyleCnt="2"/>
      <dgm:spPr/>
    </dgm:pt>
    <dgm:pt modelId="{20BD1106-ECED-4DF1-8511-7C1F4AD091F4}" type="pres">
      <dgm:prSet presAssocID="{EC30F735-7C05-443C-A7A9-A5F34EA73CE7}" presName="horz1" presStyleCnt="0"/>
      <dgm:spPr/>
    </dgm:pt>
    <dgm:pt modelId="{50619632-2FF1-4B21-8852-C71F35A5D267}" type="pres">
      <dgm:prSet presAssocID="{EC30F735-7C05-443C-A7A9-A5F34EA73CE7}" presName="tx1" presStyleLbl="revTx" presStyleIdx="1" presStyleCnt="2"/>
      <dgm:spPr/>
      <dgm:t>
        <a:bodyPr/>
        <a:lstStyle/>
        <a:p>
          <a:endParaRPr lang="tr-TR"/>
        </a:p>
      </dgm:t>
    </dgm:pt>
    <dgm:pt modelId="{38EB9306-5689-4B00-A4F0-6DB1F32C7354}" type="pres">
      <dgm:prSet presAssocID="{EC30F735-7C05-443C-A7A9-A5F34EA73CE7}" presName="vert1" presStyleCnt="0"/>
      <dgm:spPr/>
    </dgm:pt>
  </dgm:ptLst>
  <dgm:cxnLst>
    <dgm:cxn modelId="{55C9D0B0-59AF-4FC5-AFAA-62C1C266DF3B}" srcId="{3E3E3011-57E5-46A7-BD0B-D09F289B9A13}" destId="{EC86A26D-99FC-4F4D-837B-3275F978B8B7}" srcOrd="0" destOrd="0" parTransId="{BE7E0F5B-A9B8-4415-A52D-83E2E5623330}" sibTransId="{9D3A4F70-C06F-45FF-8931-274C8E25C044}"/>
    <dgm:cxn modelId="{6C18CEF6-A17F-4F4A-9B5C-4772E6B7A85F}" type="presOf" srcId="{3E3E3011-57E5-46A7-BD0B-D09F289B9A13}" destId="{E305F2AB-7EEB-4255-80B6-19F726F0080B}" srcOrd="0" destOrd="0" presId="urn:microsoft.com/office/officeart/2008/layout/LinedList"/>
    <dgm:cxn modelId="{C13BC2FD-5764-4FE7-8D92-F71F2971454F}" type="presOf" srcId="{EC86A26D-99FC-4F4D-837B-3275F978B8B7}" destId="{71BBB237-7A5F-4AF9-88C9-AB22CDA57269}" srcOrd="0" destOrd="0" presId="urn:microsoft.com/office/officeart/2008/layout/LinedList"/>
    <dgm:cxn modelId="{68A449CD-8998-4291-AC46-ECE3103B08DF}" type="presOf" srcId="{EC30F735-7C05-443C-A7A9-A5F34EA73CE7}" destId="{50619632-2FF1-4B21-8852-C71F35A5D267}" srcOrd="0" destOrd="0" presId="urn:microsoft.com/office/officeart/2008/layout/LinedList"/>
    <dgm:cxn modelId="{51F6A14E-DB94-47AC-8C47-FF6532F5512C}" srcId="{3E3E3011-57E5-46A7-BD0B-D09F289B9A13}" destId="{EC30F735-7C05-443C-A7A9-A5F34EA73CE7}" srcOrd="1" destOrd="0" parTransId="{7D4547A8-6E78-40CB-9A5A-B17031845B68}" sibTransId="{C5BEA218-77BC-46BE-A8E1-922C39332912}"/>
    <dgm:cxn modelId="{1A63EABB-08D7-46AE-B1A0-3E591090A91F}" type="presParOf" srcId="{E305F2AB-7EEB-4255-80B6-19F726F0080B}" destId="{B0BB7EB6-7806-4795-B742-6C321FD045B1}" srcOrd="0" destOrd="0" presId="urn:microsoft.com/office/officeart/2008/layout/LinedList"/>
    <dgm:cxn modelId="{0C2B5AE8-AA26-4D7C-9D06-472F8C254F1F}" type="presParOf" srcId="{E305F2AB-7EEB-4255-80B6-19F726F0080B}" destId="{8DD7C5A5-90C3-49F8-8C4E-8DBE31285AF8}" srcOrd="1" destOrd="0" presId="urn:microsoft.com/office/officeart/2008/layout/LinedList"/>
    <dgm:cxn modelId="{2F954E53-D9EE-4FCE-A39F-C1DC27BF29F3}" type="presParOf" srcId="{8DD7C5A5-90C3-49F8-8C4E-8DBE31285AF8}" destId="{71BBB237-7A5F-4AF9-88C9-AB22CDA57269}" srcOrd="0" destOrd="0" presId="urn:microsoft.com/office/officeart/2008/layout/LinedList"/>
    <dgm:cxn modelId="{3F545062-66AB-4E6C-85A0-5FA59F61ED8F}" type="presParOf" srcId="{8DD7C5A5-90C3-49F8-8C4E-8DBE31285AF8}" destId="{3D96D1B6-5DB9-45D3-82AA-BBAE6BE3B4D4}" srcOrd="1" destOrd="0" presId="urn:microsoft.com/office/officeart/2008/layout/LinedList"/>
    <dgm:cxn modelId="{FF9CB360-7AA2-46C9-A7DF-130CB04C2CD0}" type="presParOf" srcId="{E305F2AB-7EEB-4255-80B6-19F726F0080B}" destId="{12724EEE-E7AD-4280-8976-C2142FD01025}" srcOrd="2" destOrd="0" presId="urn:microsoft.com/office/officeart/2008/layout/LinedList"/>
    <dgm:cxn modelId="{A3452866-CDFD-4D69-A5CB-C97A80142419}" type="presParOf" srcId="{E305F2AB-7EEB-4255-80B6-19F726F0080B}" destId="{20BD1106-ECED-4DF1-8511-7C1F4AD091F4}" srcOrd="3" destOrd="0" presId="urn:microsoft.com/office/officeart/2008/layout/LinedList"/>
    <dgm:cxn modelId="{E78E5D49-2FF3-41B9-984A-7144AEFEEDB6}" type="presParOf" srcId="{20BD1106-ECED-4DF1-8511-7C1F4AD091F4}" destId="{50619632-2FF1-4B21-8852-C71F35A5D267}" srcOrd="0" destOrd="0" presId="urn:microsoft.com/office/officeart/2008/layout/LinedList"/>
    <dgm:cxn modelId="{993F7DAA-5DE8-4034-910C-A5BC0CA7BEC0}" type="presParOf" srcId="{20BD1106-ECED-4DF1-8511-7C1F4AD091F4}" destId="{38EB9306-5689-4B00-A4F0-6DB1F32C73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92C59C-753F-4CBC-B77E-B819E86E3BE5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E89C6A2-A480-40C4-8E49-CA64FCAC458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tr-TR" sz="3000" b="1" dirty="0" smtClean="0"/>
            <a:t>Değerler ilişki düzenleyici inançlar, ilkeler, tutumlar ve varsayımlardır.</a:t>
          </a:r>
          <a:endParaRPr lang="tr-TR" sz="3000" b="1" dirty="0"/>
        </a:p>
      </dgm:t>
    </dgm:pt>
    <dgm:pt modelId="{DE4A24DC-D65D-487B-9627-09D360D7AD80}" type="parTrans" cxnId="{FB37A8A8-2BAE-4496-A759-6BCD78EFF9AF}">
      <dgm:prSet/>
      <dgm:spPr/>
      <dgm:t>
        <a:bodyPr/>
        <a:lstStyle/>
        <a:p>
          <a:endParaRPr lang="tr-TR"/>
        </a:p>
      </dgm:t>
    </dgm:pt>
    <dgm:pt modelId="{76F08DD6-D5CC-400F-AA00-8BA1207FBB2F}" type="sibTrans" cxnId="{FB37A8A8-2BAE-4496-A759-6BCD78EFF9AF}">
      <dgm:prSet/>
      <dgm:spPr/>
      <dgm:t>
        <a:bodyPr/>
        <a:lstStyle/>
        <a:p>
          <a:endParaRPr lang="tr-TR"/>
        </a:p>
      </dgm:t>
    </dgm:pt>
    <dgm:pt modelId="{1B1BD049-09FA-4808-917F-E41E5B1D7644}">
      <dgm:prSet custT="1"/>
      <dgm:spPr/>
      <dgm:t>
        <a:bodyPr/>
        <a:lstStyle/>
        <a:p>
          <a:pPr rtl="0"/>
          <a:r>
            <a:rPr lang="tr-TR" sz="2800" dirty="0" smtClean="0"/>
            <a:t>Değerler insanların davranışlarını bilinçli ya da bilinçsiz olarak etkileyebilir.</a:t>
          </a:r>
          <a:endParaRPr lang="tr-TR" sz="2800" dirty="0"/>
        </a:p>
      </dgm:t>
    </dgm:pt>
    <dgm:pt modelId="{C02A4A28-49D2-4CAA-B572-88EE7E0DA1A5}" type="parTrans" cxnId="{29A9BC3F-B652-4CAB-8116-0624FA432522}">
      <dgm:prSet/>
      <dgm:spPr/>
      <dgm:t>
        <a:bodyPr/>
        <a:lstStyle/>
        <a:p>
          <a:endParaRPr lang="tr-TR"/>
        </a:p>
      </dgm:t>
    </dgm:pt>
    <dgm:pt modelId="{25D5F7BB-8C6F-43F0-BC49-F69786413EC6}" type="sibTrans" cxnId="{29A9BC3F-B652-4CAB-8116-0624FA432522}">
      <dgm:prSet/>
      <dgm:spPr/>
      <dgm:t>
        <a:bodyPr/>
        <a:lstStyle/>
        <a:p>
          <a:endParaRPr lang="tr-TR"/>
        </a:p>
      </dgm:t>
    </dgm:pt>
    <dgm:pt modelId="{DF992299-57BC-4144-9E73-5BF540DC2491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tr-TR" sz="2800" b="1" dirty="0" smtClean="0"/>
            <a:t>İnsanlar değerlerine göre hisseder, düşünür, seçimler yapar.</a:t>
          </a:r>
          <a:endParaRPr lang="tr-TR" sz="2800" dirty="0"/>
        </a:p>
      </dgm:t>
    </dgm:pt>
    <dgm:pt modelId="{7917EDE1-571E-4B0B-A006-82B3C22853F9}" type="parTrans" cxnId="{91B755FA-22AC-4308-83AA-ECA1CC1BF394}">
      <dgm:prSet/>
      <dgm:spPr/>
      <dgm:t>
        <a:bodyPr/>
        <a:lstStyle/>
        <a:p>
          <a:endParaRPr lang="tr-TR"/>
        </a:p>
      </dgm:t>
    </dgm:pt>
    <dgm:pt modelId="{1DC19DEA-D90F-4D87-BF3D-C643FE01A1CE}" type="sibTrans" cxnId="{91B755FA-22AC-4308-83AA-ECA1CC1BF394}">
      <dgm:prSet/>
      <dgm:spPr/>
      <dgm:t>
        <a:bodyPr/>
        <a:lstStyle/>
        <a:p>
          <a:endParaRPr lang="tr-TR"/>
        </a:p>
      </dgm:t>
    </dgm:pt>
    <dgm:pt modelId="{48D53A1F-84B5-4D09-AA6A-93B7B8C19A0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tr-TR" sz="2800" b="1" dirty="0" err="1" smtClean="0"/>
            <a:t>Motivatördür</a:t>
          </a:r>
          <a:r>
            <a:rPr lang="tr-TR" sz="2800" b="1" dirty="0" smtClean="0"/>
            <a:t>.</a:t>
          </a:r>
          <a:endParaRPr lang="tr-TR" sz="2800" b="1" dirty="0"/>
        </a:p>
      </dgm:t>
    </dgm:pt>
    <dgm:pt modelId="{CCBB21D6-3A75-4C6C-9A4C-1E633D3B2DBC}" type="parTrans" cxnId="{D6D53C41-22C8-41FC-9B2D-16D11C190D0D}">
      <dgm:prSet/>
      <dgm:spPr/>
      <dgm:t>
        <a:bodyPr/>
        <a:lstStyle/>
        <a:p>
          <a:endParaRPr lang="tr-TR"/>
        </a:p>
      </dgm:t>
    </dgm:pt>
    <dgm:pt modelId="{6DA4BB90-9B62-448B-B606-24953487C660}" type="sibTrans" cxnId="{D6D53C41-22C8-41FC-9B2D-16D11C190D0D}">
      <dgm:prSet/>
      <dgm:spPr/>
      <dgm:t>
        <a:bodyPr/>
        <a:lstStyle/>
        <a:p>
          <a:endParaRPr lang="tr-TR"/>
        </a:p>
      </dgm:t>
    </dgm:pt>
    <dgm:pt modelId="{708E8EAD-2234-4369-837C-830D76987BA9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tr-TR" sz="3200" dirty="0" smtClean="0"/>
            <a:t>Değerler tutumlarla yansıtılır. </a:t>
          </a:r>
          <a:endParaRPr lang="tr-TR" sz="3200" dirty="0"/>
        </a:p>
      </dgm:t>
    </dgm:pt>
    <dgm:pt modelId="{879A7F01-7FC3-4966-BE60-814714964F18}" type="parTrans" cxnId="{65E954DB-FE14-4011-B728-4AD647F4320A}">
      <dgm:prSet/>
      <dgm:spPr/>
      <dgm:t>
        <a:bodyPr/>
        <a:lstStyle/>
        <a:p>
          <a:endParaRPr lang="tr-TR"/>
        </a:p>
      </dgm:t>
    </dgm:pt>
    <dgm:pt modelId="{7A393954-0E83-4021-99D6-DCB2C3B21545}" type="sibTrans" cxnId="{65E954DB-FE14-4011-B728-4AD647F4320A}">
      <dgm:prSet/>
      <dgm:spPr/>
      <dgm:t>
        <a:bodyPr/>
        <a:lstStyle/>
        <a:p>
          <a:endParaRPr lang="tr-TR"/>
        </a:p>
      </dgm:t>
    </dgm:pt>
    <dgm:pt modelId="{579CF208-3E7A-4B7E-8F06-B76E21750A32}" type="pres">
      <dgm:prSet presAssocID="{9A92C59C-753F-4CBC-B77E-B819E86E3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B3B23B-2650-4914-96D2-1B48AE5778D8}" type="pres">
      <dgm:prSet presAssocID="{708E8EAD-2234-4369-837C-830D76987BA9}" presName="boxAndChildren" presStyleCnt="0"/>
      <dgm:spPr/>
    </dgm:pt>
    <dgm:pt modelId="{3C53992C-57D3-48CC-968C-719247DDAE87}" type="pres">
      <dgm:prSet presAssocID="{708E8EAD-2234-4369-837C-830D76987BA9}" presName="parentTextBox" presStyleLbl="node1" presStyleIdx="0" presStyleCnt="5"/>
      <dgm:spPr/>
      <dgm:t>
        <a:bodyPr/>
        <a:lstStyle/>
        <a:p>
          <a:endParaRPr lang="tr-TR"/>
        </a:p>
      </dgm:t>
    </dgm:pt>
    <dgm:pt modelId="{6BCA932A-8E8E-46ED-893A-51908BFDE602}" type="pres">
      <dgm:prSet presAssocID="{6DA4BB90-9B62-448B-B606-24953487C660}" presName="sp" presStyleCnt="0"/>
      <dgm:spPr/>
    </dgm:pt>
    <dgm:pt modelId="{FB4952FC-CF43-4C44-BF25-8F3E988BC80D}" type="pres">
      <dgm:prSet presAssocID="{48D53A1F-84B5-4D09-AA6A-93B7B8C19A00}" presName="arrowAndChildren" presStyleCnt="0"/>
      <dgm:spPr/>
    </dgm:pt>
    <dgm:pt modelId="{52B53663-397F-49BC-9073-B1971CA26F4D}" type="pres">
      <dgm:prSet presAssocID="{48D53A1F-84B5-4D09-AA6A-93B7B8C19A00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79CE5369-E410-4B2A-8D5B-9A3C419C6B7D}" type="pres">
      <dgm:prSet presAssocID="{1DC19DEA-D90F-4D87-BF3D-C643FE01A1CE}" presName="sp" presStyleCnt="0"/>
      <dgm:spPr/>
    </dgm:pt>
    <dgm:pt modelId="{5AF56FFD-10E2-431C-AFB2-F8AC34D0CDD6}" type="pres">
      <dgm:prSet presAssocID="{DF992299-57BC-4144-9E73-5BF540DC2491}" presName="arrowAndChildren" presStyleCnt="0"/>
      <dgm:spPr/>
    </dgm:pt>
    <dgm:pt modelId="{A1DF507F-F166-4567-9BE0-2929335D3162}" type="pres">
      <dgm:prSet presAssocID="{DF992299-57BC-4144-9E73-5BF540DC2491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EC93AB44-D1B8-4894-AB04-529928A9190E}" type="pres">
      <dgm:prSet presAssocID="{25D5F7BB-8C6F-43F0-BC49-F69786413EC6}" presName="sp" presStyleCnt="0"/>
      <dgm:spPr/>
    </dgm:pt>
    <dgm:pt modelId="{7F86AEC2-8F47-4E66-B0C0-D5EF090A631D}" type="pres">
      <dgm:prSet presAssocID="{1B1BD049-09FA-4808-917F-E41E5B1D7644}" presName="arrowAndChildren" presStyleCnt="0"/>
      <dgm:spPr/>
    </dgm:pt>
    <dgm:pt modelId="{F049610A-1B34-4709-AE80-B4A193E2090E}" type="pres">
      <dgm:prSet presAssocID="{1B1BD049-09FA-4808-917F-E41E5B1D7644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235B27E7-D177-46B9-A1A3-E110BA08B630}" type="pres">
      <dgm:prSet presAssocID="{76F08DD6-D5CC-400F-AA00-8BA1207FBB2F}" presName="sp" presStyleCnt="0"/>
      <dgm:spPr/>
    </dgm:pt>
    <dgm:pt modelId="{11CFFD76-3B0B-4D4E-BABC-EC38C005A26F}" type="pres">
      <dgm:prSet presAssocID="{9E89C6A2-A480-40C4-8E49-CA64FCAC458A}" presName="arrowAndChildren" presStyleCnt="0"/>
      <dgm:spPr/>
    </dgm:pt>
    <dgm:pt modelId="{9BD8F81A-58E0-44E3-9062-E11F0B53962E}" type="pres">
      <dgm:prSet presAssocID="{9E89C6A2-A480-40C4-8E49-CA64FCAC458A}" presName="parentTextArrow" presStyleLbl="node1" presStyleIdx="4" presStyleCnt="5"/>
      <dgm:spPr/>
      <dgm:t>
        <a:bodyPr/>
        <a:lstStyle/>
        <a:p>
          <a:endParaRPr lang="tr-TR"/>
        </a:p>
      </dgm:t>
    </dgm:pt>
  </dgm:ptLst>
  <dgm:cxnLst>
    <dgm:cxn modelId="{65E954DB-FE14-4011-B728-4AD647F4320A}" srcId="{9A92C59C-753F-4CBC-B77E-B819E86E3BE5}" destId="{708E8EAD-2234-4369-837C-830D76987BA9}" srcOrd="4" destOrd="0" parTransId="{879A7F01-7FC3-4966-BE60-814714964F18}" sibTransId="{7A393954-0E83-4021-99D6-DCB2C3B21545}"/>
    <dgm:cxn modelId="{F14E3B12-EF75-41C1-B992-4DB423A666CF}" type="presOf" srcId="{9A92C59C-753F-4CBC-B77E-B819E86E3BE5}" destId="{579CF208-3E7A-4B7E-8F06-B76E21750A32}" srcOrd="0" destOrd="0" presId="urn:microsoft.com/office/officeart/2005/8/layout/process4"/>
    <dgm:cxn modelId="{40A7EB14-9B38-4550-A64B-EE409D0E0DAE}" type="presOf" srcId="{708E8EAD-2234-4369-837C-830D76987BA9}" destId="{3C53992C-57D3-48CC-968C-719247DDAE87}" srcOrd="0" destOrd="0" presId="urn:microsoft.com/office/officeart/2005/8/layout/process4"/>
    <dgm:cxn modelId="{976C280E-CC5E-4511-9773-0E5DF1E2CCD6}" type="presOf" srcId="{DF992299-57BC-4144-9E73-5BF540DC2491}" destId="{A1DF507F-F166-4567-9BE0-2929335D3162}" srcOrd="0" destOrd="0" presId="urn:microsoft.com/office/officeart/2005/8/layout/process4"/>
    <dgm:cxn modelId="{79C12C04-338A-4A44-AD2C-E0FE470E5696}" type="presOf" srcId="{48D53A1F-84B5-4D09-AA6A-93B7B8C19A00}" destId="{52B53663-397F-49BC-9073-B1971CA26F4D}" srcOrd="0" destOrd="0" presId="urn:microsoft.com/office/officeart/2005/8/layout/process4"/>
    <dgm:cxn modelId="{FB37A8A8-2BAE-4496-A759-6BCD78EFF9AF}" srcId="{9A92C59C-753F-4CBC-B77E-B819E86E3BE5}" destId="{9E89C6A2-A480-40C4-8E49-CA64FCAC458A}" srcOrd="0" destOrd="0" parTransId="{DE4A24DC-D65D-487B-9627-09D360D7AD80}" sibTransId="{76F08DD6-D5CC-400F-AA00-8BA1207FBB2F}"/>
    <dgm:cxn modelId="{D6D53C41-22C8-41FC-9B2D-16D11C190D0D}" srcId="{9A92C59C-753F-4CBC-B77E-B819E86E3BE5}" destId="{48D53A1F-84B5-4D09-AA6A-93B7B8C19A00}" srcOrd="3" destOrd="0" parTransId="{CCBB21D6-3A75-4C6C-9A4C-1E633D3B2DBC}" sibTransId="{6DA4BB90-9B62-448B-B606-24953487C660}"/>
    <dgm:cxn modelId="{D202EDC8-B2C8-4C17-BC57-F194EA0FE895}" type="presOf" srcId="{9E89C6A2-A480-40C4-8E49-CA64FCAC458A}" destId="{9BD8F81A-58E0-44E3-9062-E11F0B53962E}" srcOrd="0" destOrd="0" presId="urn:microsoft.com/office/officeart/2005/8/layout/process4"/>
    <dgm:cxn modelId="{29A9BC3F-B652-4CAB-8116-0624FA432522}" srcId="{9A92C59C-753F-4CBC-B77E-B819E86E3BE5}" destId="{1B1BD049-09FA-4808-917F-E41E5B1D7644}" srcOrd="1" destOrd="0" parTransId="{C02A4A28-49D2-4CAA-B572-88EE7E0DA1A5}" sibTransId="{25D5F7BB-8C6F-43F0-BC49-F69786413EC6}"/>
    <dgm:cxn modelId="{91B755FA-22AC-4308-83AA-ECA1CC1BF394}" srcId="{9A92C59C-753F-4CBC-B77E-B819E86E3BE5}" destId="{DF992299-57BC-4144-9E73-5BF540DC2491}" srcOrd="2" destOrd="0" parTransId="{7917EDE1-571E-4B0B-A006-82B3C22853F9}" sibTransId="{1DC19DEA-D90F-4D87-BF3D-C643FE01A1CE}"/>
    <dgm:cxn modelId="{07506DA8-4D6C-492D-AE5A-895AF86A38AD}" type="presOf" srcId="{1B1BD049-09FA-4808-917F-E41E5B1D7644}" destId="{F049610A-1B34-4709-AE80-B4A193E2090E}" srcOrd="0" destOrd="0" presId="urn:microsoft.com/office/officeart/2005/8/layout/process4"/>
    <dgm:cxn modelId="{AA947845-7611-4E75-A7C0-D503318187B8}" type="presParOf" srcId="{579CF208-3E7A-4B7E-8F06-B76E21750A32}" destId="{2DB3B23B-2650-4914-96D2-1B48AE5778D8}" srcOrd="0" destOrd="0" presId="urn:microsoft.com/office/officeart/2005/8/layout/process4"/>
    <dgm:cxn modelId="{EA7B809C-8225-483B-8EA6-8E90AAD10874}" type="presParOf" srcId="{2DB3B23B-2650-4914-96D2-1B48AE5778D8}" destId="{3C53992C-57D3-48CC-968C-719247DDAE87}" srcOrd="0" destOrd="0" presId="urn:microsoft.com/office/officeart/2005/8/layout/process4"/>
    <dgm:cxn modelId="{96E4B54A-9B0F-4A55-B4A5-DDCE46CA5F39}" type="presParOf" srcId="{579CF208-3E7A-4B7E-8F06-B76E21750A32}" destId="{6BCA932A-8E8E-46ED-893A-51908BFDE602}" srcOrd="1" destOrd="0" presId="urn:microsoft.com/office/officeart/2005/8/layout/process4"/>
    <dgm:cxn modelId="{98E09FF1-E60B-4291-B7FD-DA0A11B3C8F4}" type="presParOf" srcId="{579CF208-3E7A-4B7E-8F06-B76E21750A32}" destId="{FB4952FC-CF43-4C44-BF25-8F3E988BC80D}" srcOrd="2" destOrd="0" presId="urn:microsoft.com/office/officeart/2005/8/layout/process4"/>
    <dgm:cxn modelId="{EB31E0A7-36CC-457C-B8ED-8BB571187656}" type="presParOf" srcId="{FB4952FC-CF43-4C44-BF25-8F3E988BC80D}" destId="{52B53663-397F-49BC-9073-B1971CA26F4D}" srcOrd="0" destOrd="0" presId="urn:microsoft.com/office/officeart/2005/8/layout/process4"/>
    <dgm:cxn modelId="{D110ECC6-C3C7-4B4A-BEDA-ABC05C6BE5DA}" type="presParOf" srcId="{579CF208-3E7A-4B7E-8F06-B76E21750A32}" destId="{79CE5369-E410-4B2A-8D5B-9A3C419C6B7D}" srcOrd="3" destOrd="0" presId="urn:microsoft.com/office/officeart/2005/8/layout/process4"/>
    <dgm:cxn modelId="{D8552A94-748B-4823-8A14-0E39A5E10687}" type="presParOf" srcId="{579CF208-3E7A-4B7E-8F06-B76E21750A32}" destId="{5AF56FFD-10E2-431C-AFB2-F8AC34D0CDD6}" srcOrd="4" destOrd="0" presId="urn:microsoft.com/office/officeart/2005/8/layout/process4"/>
    <dgm:cxn modelId="{FF1976E0-1F0C-4EA9-A70C-95FEA76D5788}" type="presParOf" srcId="{5AF56FFD-10E2-431C-AFB2-F8AC34D0CDD6}" destId="{A1DF507F-F166-4567-9BE0-2929335D3162}" srcOrd="0" destOrd="0" presId="urn:microsoft.com/office/officeart/2005/8/layout/process4"/>
    <dgm:cxn modelId="{A0A2C020-99BF-4CA2-9B69-726962E43C8D}" type="presParOf" srcId="{579CF208-3E7A-4B7E-8F06-B76E21750A32}" destId="{EC93AB44-D1B8-4894-AB04-529928A9190E}" srcOrd="5" destOrd="0" presId="urn:microsoft.com/office/officeart/2005/8/layout/process4"/>
    <dgm:cxn modelId="{C01A46B0-E3B0-41D0-965E-B4AA9B4AC394}" type="presParOf" srcId="{579CF208-3E7A-4B7E-8F06-B76E21750A32}" destId="{7F86AEC2-8F47-4E66-B0C0-D5EF090A631D}" srcOrd="6" destOrd="0" presId="urn:microsoft.com/office/officeart/2005/8/layout/process4"/>
    <dgm:cxn modelId="{5F5DFC00-9110-40EB-89D2-A6AEDDC01975}" type="presParOf" srcId="{7F86AEC2-8F47-4E66-B0C0-D5EF090A631D}" destId="{F049610A-1B34-4709-AE80-B4A193E2090E}" srcOrd="0" destOrd="0" presId="urn:microsoft.com/office/officeart/2005/8/layout/process4"/>
    <dgm:cxn modelId="{0D1D586B-B19F-45B3-ABA5-292989F14029}" type="presParOf" srcId="{579CF208-3E7A-4B7E-8F06-B76E21750A32}" destId="{235B27E7-D177-46B9-A1A3-E110BA08B630}" srcOrd="7" destOrd="0" presId="urn:microsoft.com/office/officeart/2005/8/layout/process4"/>
    <dgm:cxn modelId="{251573EC-471C-4734-869C-69F2146613E2}" type="presParOf" srcId="{579CF208-3E7A-4B7E-8F06-B76E21750A32}" destId="{11CFFD76-3B0B-4D4E-BABC-EC38C005A26F}" srcOrd="8" destOrd="0" presId="urn:microsoft.com/office/officeart/2005/8/layout/process4"/>
    <dgm:cxn modelId="{F1B2388B-C9F1-4787-8EB6-963B71041740}" type="presParOf" srcId="{11CFFD76-3B0B-4D4E-BABC-EC38C005A26F}" destId="{9BD8F81A-58E0-44E3-9062-E11F0B5396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89DE9F-F836-478C-84BA-36725433C6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06E176-613C-4803-BF02-2C2A7053E5D1}">
      <dgm:prSet custT="1"/>
      <dgm:spPr/>
      <dgm:t>
        <a:bodyPr/>
        <a:lstStyle/>
        <a:p>
          <a:pPr algn="ctr" rtl="0"/>
          <a:r>
            <a:rPr lang="tr-TR" sz="3200" dirty="0" smtClean="0"/>
            <a:t>İyi oluşturulmuş değerler karar verme sürecindeki çatışmaları azaltır.</a:t>
          </a:r>
          <a:endParaRPr lang="tr-TR" sz="3200" dirty="0"/>
        </a:p>
      </dgm:t>
    </dgm:pt>
    <dgm:pt modelId="{D3768843-283B-47B0-8031-4EC45C968B64}" type="parTrans" cxnId="{2584EF5F-91CD-4E4A-8CEE-ABA26FEBDE55}">
      <dgm:prSet/>
      <dgm:spPr/>
      <dgm:t>
        <a:bodyPr/>
        <a:lstStyle/>
        <a:p>
          <a:endParaRPr lang="tr-TR"/>
        </a:p>
      </dgm:t>
    </dgm:pt>
    <dgm:pt modelId="{7C9A87D4-0865-4291-AE39-BF793101E120}" type="sibTrans" cxnId="{2584EF5F-91CD-4E4A-8CEE-ABA26FEBDE55}">
      <dgm:prSet/>
      <dgm:spPr/>
      <dgm:t>
        <a:bodyPr/>
        <a:lstStyle/>
        <a:p>
          <a:endParaRPr lang="tr-TR"/>
        </a:p>
      </dgm:t>
    </dgm:pt>
    <dgm:pt modelId="{C5B37996-D0C0-4A52-9DF9-71441AB12D6A}">
      <dgm:prSet custT="1"/>
      <dgm:spPr/>
      <dgm:t>
        <a:bodyPr/>
        <a:lstStyle/>
        <a:p>
          <a:pPr algn="ctr" rtl="0"/>
          <a:r>
            <a:rPr lang="tr-TR" sz="3200" dirty="0" smtClean="0"/>
            <a:t>Problemleri çözme ve karar vermeyi kolaylaştırır.</a:t>
          </a:r>
          <a:endParaRPr lang="tr-TR" sz="3200" dirty="0"/>
        </a:p>
      </dgm:t>
    </dgm:pt>
    <dgm:pt modelId="{3E070580-55B1-4315-B4A9-4050220B6296}" type="parTrans" cxnId="{0B41B509-9302-483D-91E1-6E0AE1CE305D}">
      <dgm:prSet/>
      <dgm:spPr/>
      <dgm:t>
        <a:bodyPr/>
        <a:lstStyle/>
        <a:p>
          <a:endParaRPr lang="tr-TR"/>
        </a:p>
      </dgm:t>
    </dgm:pt>
    <dgm:pt modelId="{39849B89-8322-4658-BE0D-0658DF679C29}" type="sibTrans" cxnId="{0B41B509-9302-483D-91E1-6E0AE1CE305D}">
      <dgm:prSet/>
      <dgm:spPr/>
      <dgm:t>
        <a:bodyPr/>
        <a:lstStyle/>
        <a:p>
          <a:endParaRPr lang="tr-TR"/>
        </a:p>
      </dgm:t>
    </dgm:pt>
    <dgm:pt modelId="{29267C5E-6B2D-4C0C-9664-C88D1B45545A}">
      <dgm:prSet custT="1"/>
      <dgm:spPr/>
      <dgm:t>
        <a:bodyPr/>
        <a:lstStyle/>
        <a:p>
          <a:pPr algn="ctr" rtl="0"/>
          <a:r>
            <a:rPr lang="tr-TR" sz="3200" dirty="0" smtClean="0"/>
            <a:t>Değerleriyle </a:t>
          </a:r>
          <a:r>
            <a:rPr lang="tr-TR" sz="3200" smtClean="0"/>
            <a:t>davranabilen birey </a:t>
          </a:r>
          <a:r>
            <a:rPr lang="tr-TR" sz="3200" dirty="0" smtClean="0"/>
            <a:t>daha doyumludur.</a:t>
          </a:r>
          <a:endParaRPr lang="tr-TR" sz="3200" dirty="0"/>
        </a:p>
      </dgm:t>
    </dgm:pt>
    <dgm:pt modelId="{B28BB456-ABCD-4017-9F9A-185C6683DEE0}" type="parTrans" cxnId="{78F48E41-2B84-4074-8585-615B18CE0874}">
      <dgm:prSet/>
      <dgm:spPr/>
      <dgm:t>
        <a:bodyPr/>
        <a:lstStyle/>
        <a:p>
          <a:endParaRPr lang="tr-TR"/>
        </a:p>
      </dgm:t>
    </dgm:pt>
    <dgm:pt modelId="{65B4D35A-B2B9-4C33-B3F5-43C283DB26E8}" type="sibTrans" cxnId="{78F48E41-2B84-4074-8585-615B18CE0874}">
      <dgm:prSet/>
      <dgm:spPr/>
      <dgm:t>
        <a:bodyPr/>
        <a:lstStyle/>
        <a:p>
          <a:endParaRPr lang="tr-TR"/>
        </a:p>
      </dgm:t>
    </dgm:pt>
    <dgm:pt modelId="{C4E4ADCC-B7D8-4FEE-8918-794C798C30A4}" type="pres">
      <dgm:prSet presAssocID="{CF89DE9F-F836-478C-84BA-36725433C6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561A03FF-B951-4C0E-B50D-89EBE5E505D2}" type="pres">
      <dgm:prSet presAssocID="{AE06E176-613C-4803-BF02-2C2A7053E5D1}" presName="thickLine" presStyleLbl="alignNode1" presStyleIdx="0" presStyleCnt="3"/>
      <dgm:spPr/>
    </dgm:pt>
    <dgm:pt modelId="{98CEFE63-75E4-4803-ADD9-27AB38D09D6E}" type="pres">
      <dgm:prSet presAssocID="{AE06E176-613C-4803-BF02-2C2A7053E5D1}" presName="horz1" presStyleCnt="0"/>
      <dgm:spPr/>
    </dgm:pt>
    <dgm:pt modelId="{6E7A9650-E6A6-4A09-9DFC-03DC61C81FA6}" type="pres">
      <dgm:prSet presAssocID="{AE06E176-613C-4803-BF02-2C2A7053E5D1}" presName="tx1" presStyleLbl="revTx" presStyleIdx="0" presStyleCnt="3"/>
      <dgm:spPr/>
      <dgm:t>
        <a:bodyPr/>
        <a:lstStyle/>
        <a:p>
          <a:endParaRPr lang="tr-TR"/>
        </a:p>
      </dgm:t>
    </dgm:pt>
    <dgm:pt modelId="{481FFF2A-3AB1-4024-83C4-9E428C360840}" type="pres">
      <dgm:prSet presAssocID="{AE06E176-613C-4803-BF02-2C2A7053E5D1}" presName="vert1" presStyleCnt="0"/>
      <dgm:spPr/>
    </dgm:pt>
    <dgm:pt modelId="{E4CDC75F-8F62-4320-991B-72E4887653B2}" type="pres">
      <dgm:prSet presAssocID="{C5B37996-D0C0-4A52-9DF9-71441AB12D6A}" presName="thickLine" presStyleLbl="alignNode1" presStyleIdx="1" presStyleCnt="3"/>
      <dgm:spPr/>
    </dgm:pt>
    <dgm:pt modelId="{DF5374E9-F71B-4C69-8224-2126D965BCE5}" type="pres">
      <dgm:prSet presAssocID="{C5B37996-D0C0-4A52-9DF9-71441AB12D6A}" presName="horz1" presStyleCnt="0"/>
      <dgm:spPr/>
    </dgm:pt>
    <dgm:pt modelId="{0F211115-C4C3-4F89-9B9F-C5A74D4DAEF5}" type="pres">
      <dgm:prSet presAssocID="{C5B37996-D0C0-4A52-9DF9-71441AB12D6A}" presName="tx1" presStyleLbl="revTx" presStyleIdx="1" presStyleCnt="3"/>
      <dgm:spPr/>
      <dgm:t>
        <a:bodyPr/>
        <a:lstStyle/>
        <a:p>
          <a:endParaRPr lang="tr-TR"/>
        </a:p>
      </dgm:t>
    </dgm:pt>
    <dgm:pt modelId="{0D0EBC5E-5288-460A-AB79-D712BF4B29D8}" type="pres">
      <dgm:prSet presAssocID="{C5B37996-D0C0-4A52-9DF9-71441AB12D6A}" presName="vert1" presStyleCnt="0"/>
      <dgm:spPr/>
    </dgm:pt>
    <dgm:pt modelId="{ED5550B9-7C0D-4C92-B45E-4CF0906D63E0}" type="pres">
      <dgm:prSet presAssocID="{29267C5E-6B2D-4C0C-9664-C88D1B45545A}" presName="thickLine" presStyleLbl="alignNode1" presStyleIdx="2" presStyleCnt="3"/>
      <dgm:spPr/>
    </dgm:pt>
    <dgm:pt modelId="{1E20FF75-57AB-4B82-8F1B-3FD69103496E}" type="pres">
      <dgm:prSet presAssocID="{29267C5E-6B2D-4C0C-9664-C88D1B45545A}" presName="horz1" presStyleCnt="0"/>
      <dgm:spPr/>
    </dgm:pt>
    <dgm:pt modelId="{6E9CC603-CB7B-4F26-ACE3-2E4BA04AA7C3}" type="pres">
      <dgm:prSet presAssocID="{29267C5E-6B2D-4C0C-9664-C88D1B45545A}" presName="tx1" presStyleLbl="revTx" presStyleIdx="2" presStyleCnt="3"/>
      <dgm:spPr/>
      <dgm:t>
        <a:bodyPr/>
        <a:lstStyle/>
        <a:p>
          <a:endParaRPr lang="tr-TR"/>
        </a:p>
      </dgm:t>
    </dgm:pt>
    <dgm:pt modelId="{186A6ED5-FFA9-42CF-BED2-AC816BC3FE3A}" type="pres">
      <dgm:prSet presAssocID="{29267C5E-6B2D-4C0C-9664-C88D1B45545A}" presName="vert1" presStyleCnt="0"/>
      <dgm:spPr/>
    </dgm:pt>
  </dgm:ptLst>
  <dgm:cxnLst>
    <dgm:cxn modelId="{1D040A6B-23EC-4D25-9738-4AEE1DA58DA3}" type="presOf" srcId="{AE06E176-613C-4803-BF02-2C2A7053E5D1}" destId="{6E7A9650-E6A6-4A09-9DFC-03DC61C81FA6}" srcOrd="0" destOrd="0" presId="urn:microsoft.com/office/officeart/2008/layout/LinedList"/>
    <dgm:cxn modelId="{78F48E41-2B84-4074-8585-615B18CE0874}" srcId="{CF89DE9F-F836-478C-84BA-36725433C6A3}" destId="{29267C5E-6B2D-4C0C-9664-C88D1B45545A}" srcOrd="2" destOrd="0" parTransId="{B28BB456-ABCD-4017-9F9A-185C6683DEE0}" sibTransId="{65B4D35A-B2B9-4C33-B3F5-43C283DB26E8}"/>
    <dgm:cxn modelId="{9CD41BFD-06B4-4B19-8560-6F7EF26433BD}" type="presOf" srcId="{C5B37996-D0C0-4A52-9DF9-71441AB12D6A}" destId="{0F211115-C4C3-4F89-9B9F-C5A74D4DAEF5}" srcOrd="0" destOrd="0" presId="urn:microsoft.com/office/officeart/2008/layout/LinedList"/>
    <dgm:cxn modelId="{2584EF5F-91CD-4E4A-8CEE-ABA26FEBDE55}" srcId="{CF89DE9F-F836-478C-84BA-36725433C6A3}" destId="{AE06E176-613C-4803-BF02-2C2A7053E5D1}" srcOrd="0" destOrd="0" parTransId="{D3768843-283B-47B0-8031-4EC45C968B64}" sibTransId="{7C9A87D4-0865-4291-AE39-BF793101E120}"/>
    <dgm:cxn modelId="{549FF5A9-203D-4B0D-B255-4C8D47FC7253}" type="presOf" srcId="{29267C5E-6B2D-4C0C-9664-C88D1B45545A}" destId="{6E9CC603-CB7B-4F26-ACE3-2E4BA04AA7C3}" srcOrd="0" destOrd="0" presId="urn:microsoft.com/office/officeart/2008/layout/LinedList"/>
    <dgm:cxn modelId="{11128797-CAAA-47A7-BF1B-D3D5B3816822}" type="presOf" srcId="{CF89DE9F-F836-478C-84BA-36725433C6A3}" destId="{C4E4ADCC-B7D8-4FEE-8918-794C798C30A4}" srcOrd="0" destOrd="0" presId="urn:microsoft.com/office/officeart/2008/layout/LinedList"/>
    <dgm:cxn modelId="{0B41B509-9302-483D-91E1-6E0AE1CE305D}" srcId="{CF89DE9F-F836-478C-84BA-36725433C6A3}" destId="{C5B37996-D0C0-4A52-9DF9-71441AB12D6A}" srcOrd="1" destOrd="0" parTransId="{3E070580-55B1-4315-B4A9-4050220B6296}" sibTransId="{39849B89-8322-4658-BE0D-0658DF679C29}"/>
    <dgm:cxn modelId="{BFB52AA1-D18C-4FB6-B2A3-7962E64302C2}" type="presParOf" srcId="{C4E4ADCC-B7D8-4FEE-8918-794C798C30A4}" destId="{561A03FF-B951-4C0E-B50D-89EBE5E505D2}" srcOrd="0" destOrd="0" presId="urn:microsoft.com/office/officeart/2008/layout/LinedList"/>
    <dgm:cxn modelId="{9A983731-DF82-461D-8CB4-C989E959ED05}" type="presParOf" srcId="{C4E4ADCC-B7D8-4FEE-8918-794C798C30A4}" destId="{98CEFE63-75E4-4803-ADD9-27AB38D09D6E}" srcOrd="1" destOrd="0" presId="urn:microsoft.com/office/officeart/2008/layout/LinedList"/>
    <dgm:cxn modelId="{7347F3CD-E266-43B1-A163-3C528D1C210D}" type="presParOf" srcId="{98CEFE63-75E4-4803-ADD9-27AB38D09D6E}" destId="{6E7A9650-E6A6-4A09-9DFC-03DC61C81FA6}" srcOrd="0" destOrd="0" presId="urn:microsoft.com/office/officeart/2008/layout/LinedList"/>
    <dgm:cxn modelId="{E0CA8E91-B846-452A-AE5F-F2E083EE773A}" type="presParOf" srcId="{98CEFE63-75E4-4803-ADD9-27AB38D09D6E}" destId="{481FFF2A-3AB1-4024-83C4-9E428C360840}" srcOrd="1" destOrd="0" presId="urn:microsoft.com/office/officeart/2008/layout/LinedList"/>
    <dgm:cxn modelId="{B5AB7B0C-6836-44F7-9A0E-2F5A93C70BCD}" type="presParOf" srcId="{C4E4ADCC-B7D8-4FEE-8918-794C798C30A4}" destId="{E4CDC75F-8F62-4320-991B-72E4887653B2}" srcOrd="2" destOrd="0" presId="urn:microsoft.com/office/officeart/2008/layout/LinedList"/>
    <dgm:cxn modelId="{22E0DBB7-BBA2-41CE-99B9-1980A30FCF0B}" type="presParOf" srcId="{C4E4ADCC-B7D8-4FEE-8918-794C798C30A4}" destId="{DF5374E9-F71B-4C69-8224-2126D965BCE5}" srcOrd="3" destOrd="0" presId="urn:microsoft.com/office/officeart/2008/layout/LinedList"/>
    <dgm:cxn modelId="{656701A6-375E-4238-8C20-7F2A027F9528}" type="presParOf" srcId="{DF5374E9-F71B-4C69-8224-2126D965BCE5}" destId="{0F211115-C4C3-4F89-9B9F-C5A74D4DAEF5}" srcOrd="0" destOrd="0" presId="urn:microsoft.com/office/officeart/2008/layout/LinedList"/>
    <dgm:cxn modelId="{F85AC9A3-8E41-4361-AD66-BFE30022FCCA}" type="presParOf" srcId="{DF5374E9-F71B-4C69-8224-2126D965BCE5}" destId="{0D0EBC5E-5288-460A-AB79-D712BF4B29D8}" srcOrd="1" destOrd="0" presId="urn:microsoft.com/office/officeart/2008/layout/LinedList"/>
    <dgm:cxn modelId="{3C832D8C-ED82-46BB-A36D-319D88E7626F}" type="presParOf" srcId="{C4E4ADCC-B7D8-4FEE-8918-794C798C30A4}" destId="{ED5550B9-7C0D-4C92-B45E-4CF0906D63E0}" srcOrd="4" destOrd="0" presId="urn:microsoft.com/office/officeart/2008/layout/LinedList"/>
    <dgm:cxn modelId="{97D811A9-AEB5-4FCA-8380-D09908E560E5}" type="presParOf" srcId="{C4E4ADCC-B7D8-4FEE-8918-794C798C30A4}" destId="{1E20FF75-57AB-4B82-8F1B-3FD69103496E}" srcOrd="5" destOrd="0" presId="urn:microsoft.com/office/officeart/2008/layout/LinedList"/>
    <dgm:cxn modelId="{049EF275-C6C0-45F0-A319-7DE787146DFF}" type="presParOf" srcId="{1E20FF75-57AB-4B82-8F1B-3FD69103496E}" destId="{6E9CC603-CB7B-4F26-ACE3-2E4BA04AA7C3}" srcOrd="0" destOrd="0" presId="urn:microsoft.com/office/officeart/2008/layout/LinedList"/>
    <dgm:cxn modelId="{B2BEA7AA-D971-4E09-81B1-D4C7337434BE}" type="presParOf" srcId="{1E20FF75-57AB-4B82-8F1B-3FD69103496E}" destId="{186A6ED5-FFA9-42CF-BED2-AC816BC3FE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C66159-E0DF-416A-AAB2-1BF2F2AEB4BA}" type="doc">
      <dgm:prSet loTypeId="urn:microsoft.com/office/officeart/2005/8/layout/cycle7" loCatId="cycle" qsTypeId="urn:microsoft.com/office/officeart/2005/8/quickstyle/simple1#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CF1C74D-47A7-4152-A262-614F82EFC45C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3200" b="1" dirty="0">
              <a:latin typeface="+mn-lt"/>
              <a:cs typeface="Calibri" pitchFamily="34" charset="0"/>
            </a:rPr>
            <a:t>Profesyonel değerler</a:t>
          </a:r>
        </a:p>
      </dgm:t>
    </dgm:pt>
    <dgm:pt modelId="{B5B59C7B-C79B-41F2-B41A-F4468C83A0F9}" type="parTrans" cxnId="{496D6391-B793-41FD-AE2F-3EC86B27DA24}">
      <dgm:prSet/>
      <dgm:spPr/>
      <dgm:t>
        <a:bodyPr/>
        <a:lstStyle/>
        <a:p>
          <a:endParaRPr lang="tr-TR"/>
        </a:p>
      </dgm:t>
    </dgm:pt>
    <dgm:pt modelId="{C9A97FBA-E6DD-47DA-AFB5-5980E3FB5D4A}" type="sibTrans" cxnId="{496D6391-B793-41FD-AE2F-3EC86B27DA24}">
      <dgm:prSet/>
      <dgm:spPr/>
      <dgm:t>
        <a:bodyPr/>
        <a:lstStyle/>
        <a:p>
          <a:endParaRPr lang="tr-TR"/>
        </a:p>
      </dgm:t>
    </dgm:pt>
    <dgm:pt modelId="{9CC959B3-00F1-454B-80DE-E60CDF5BAE10}">
      <dgm:prSet phldrT="[Metin]" custT="1"/>
      <dgm:spPr>
        <a:solidFill>
          <a:srgbClr val="0000FF"/>
        </a:solidFill>
      </dgm:spPr>
      <dgm:t>
        <a:bodyPr/>
        <a:lstStyle/>
        <a:p>
          <a:r>
            <a:rPr lang="tr-TR" sz="3200" b="1" dirty="0">
              <a:latin typeface="+mn-lt"/>
              <a:cs typeface="Calibri" pitchFamily="34" charset="0"/>
            </a:rPr>
            <a:t>Hemşirelik anlayışı</a:t>
          </a:r>
        </a:p>
      </dgm:t>
    </dgm:pt>
    <dgm:pt modelId="{E27727FB-1C29-4D0C-9928-45207F1B6547}" type="parTrans" cxnId="{CBAC23BB-7CBF-4B79-AB44-F7CF9F9589D4}">
      <dgm:prSet/>
      <dgm:spPr/>
      <dgm:t>
        <a:bodyPr/>
        <a:lstStyle/>
        <a:p>
          <a:endParaRPr lang="tr-TR"/>
        </a:p>
      </dgm:t>
    </dgm:pt>
    <dgm:pt modelId="{F15331FC-6A05-4153-8983-836F3E15CFED}" type="sibTrans" cxnId="{CBAC23BB-7CBF-4B79-AB44-F7CF9F9589D4}">
      <dgm:prSet/>
      <dgm:spPr/>
      <dgm:t>
        <a:bodyPr/>
        <a:lstStyle/>
        <a:p>
          <a:endParaRPr lang="tr-TR"/>
        </a:p>
      </dgm:t>
    </dgm:pt>
    <dgm:pt modelId="{5E9391DC-F1A2-4749-99C6-8E6555214212}">
      <dgm:prSet phldrT="[Metin]" custT="1"/>
      <dgm:spPr>
        <a:solidFill>
          <a:srgbClr val="9966FF"/>
        </a:solidFill>
      </dgm:spPr>
      <dgm:t>
        <a:bodyPr/>
        <a:lstStyle/>
        <a:p>
          <a:r>
            <a:rPr lang="tr-TR" sz="3200" b="1" dirty="0">
              <a:latin typeface="+mn-lt"/>
              <a:cs typeface="Calibri" pitchFamily="34" charset="0"/>
            </a:rPr>
            <a:t>Hasta hemşire iletişimi</a:t>
          </a:r>
        </a:p>
      </dgm:t>
    </dgm:pt>
    <dgm:pt modelId="{84A1F7B7-921F-4DB0-BF0D-9F8039A9D5A7}" type="parTrans" cxnId="{FB68147D-60CE-442C-8431-B94D829FD60A}">
      <dgm:prSet/>
      <dgm:spPr/>
      <dgm:t>
        <a:bodyPr/>
        <a:lstStyle/>
        <a:p>
          <a:endParaRPr lang="tr-TR"/>
        </a:p>
      </dgm:t>
    </dgm:pt>
    <dgm:pt modelId="{FB546F6E-BAEC-4286-AF4D-C9FDBA3EC705}" type="sibTrans" cxnId="{FB68147D-60CE-442C-8431-B94D829FD60A}">
      <dgm:prSet/>
      <dgm:spPr/>
      <dgm:t>
        <a:bodyPr/>
        <a:lstStyle/>
        <a:p>
          <a:endParaRPr lang="tr-TR"/>
        </a:p>
      </dgm:t>
    </dgm:pt>
    <dgm:pt modelId="{10F2D33A-CCD3-4CB5-BC00-1D3D831DA70B}" type="pres">
      <dgm:prSet presAssocID="{A9C66159-E0DF-416A-AAB2-1BF2F2AEB4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CCE68A-0556-4C32-8013-E3BBC46B0981}" type="pres">
      <dgm:prSet presAssocID="{1CF1C74D-47A7-4152-A262-614F82EFC45C}" presName="node" presStyleLbl="node1" presStyleIdx="0" presStyleCnt="3" custScaleX="1261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DCE58B-ECB4-4185-B064-05E0C6885DC2}" type="pres">
      <dgm:prSet presAssocID="{C9A97FBA-E6DD-47DA-AFB5-5980E3FB5D4A}" presName="sibTrans" presStyleLbl="sibTrans2D1" presStyleIdx="0" presStyleCnt="3" custLinFactNeighborX="24965" custLinFactNeighborY="-40389"/>
      <dgm:spPr/>
      <dgm:t>
        <a:bodyPr/>
        <a:lstStyle/>
        <a:p>
          <a:endParaRPr lang="tr-TR"/>
        </a:p>
      </dgm:t>
    </dgm:pt>
    <dgm:pt modelId="{E0CBEF4E-87AA-43CE-8F84-CF526EFBEA6C}" type="pres">
      <dgm:prSet presAssocID="{C9A97FBA-E6DD-47DA-AFB5-5980E3FB5D4A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94DD2C7D-2B3C-4091-BD93-E13E0C33AF6C}" type="pres">
      <dgm:prSet presAssocID="{9CC959B3-00F1-454B-80DE-E60CDF5BAE10}" presName="node" presStyleLbl="node1" presStyleIdx="1" presStyleCnt="3" custScaleX="111111" custScaleY="124570" custRadScaleRad="83345" custRadScaleInc="-406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020E55-212F-40E1-B34E-A60FBE63F7D6}" type="pres">
      <dgm:prSet presAssocID="{F15331FC-6A05-4153-8983-836F3E15CFED}" presName="sibTrans" presStyleLbl="sibTrans2D1" presStyleIdx="1" presStyleCnt="3"/>
      <dgm:spPr/>
      <dgm:t>
        <a:bodyPr/>
        <a:lstStyle/>
        <a:p>
          <a:endParaRPr lang="tr-TR"/>
        </a:p>
      </dgm:t>
    </dgm:pt>
    <dgm:pt modelId="{674B51D5-DA01-45AB-81BE-2A903FE0D461}" type="pres">
      <dgm:prSet presAssocID="{F15331FC-6A05-4153-8983-836F3E15CFED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A7FF9F7-6952-459F-8982-C398E90B43B1}" type="pres">
      <dgm:prSet presAssocID="{5E9391DC-F1A2-4749-99C6-8E6555214212}" presName="node" presStyleLbl="node1" presStyleIdx="2" presStyleCnt="3" custScaleX="111111" custScaleY="121765" custRadScaleRad="70738" custRadScaleInc="3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13F790-F2E8-4985-90D9-5CED25B8F932}" type="pres">
      <dgm:prSet presAssocID="{FB546F6E-BAEC-4286-AF4D-C9FDBA3EC705}" presName="sibTrans" presStyleLbl="sibTrans2D1" presStyleIdx="2" presStyleCnt="3" custLinFactNeighborX="-28838" custLinFactNeighborY="-10178"/>
      <dgm:spPr/>
      <dgm:t>
        <a:bodyPr/>
        <a:lstStyle/>
        <a:p>
          <a:endParaRPr lang="tr-TR"/>
        </a:p>
      </dgm:t>
    </dgm:pt>
    <dgm:pt modelId="{F321A8D6-DA38-4BC8-9C2E-CAEE953E42A0}" type="pres">
      <dgm:prSet presAssocID="{FB546F6E-BAEC-4286-AF4D-C9FDBA3EC705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FB579C80-E1D1-4862-85D8-86208CF7EF86}" type="presOf" srcId="{C9A97FBA-E6DD-47DA-AFB5-5980E3FB5D4A}" destId="{E0CBEF4E-87AA-43CE-8F84-CF526EFBEA6C}" srcOrd="1" destOrd="0" presId="urn:microsoft.com/office/officeart/2005/8/layout/cycle7"/>
    <dgm:cxn modelId="{99BF748D-9233-417B-8B2B-3A86E1B97A81}" type="presOf" srcId="{FB546F6E-BAEC-4286-AF4D-C9FDBA3EC705}" destId="{8A13F790-F2E8-4985-90D9-5CED25B8F932}" srcOrd="0" destOrd="0" presId="urn:microsoft.com/office/officeart/2005/8/layout/cycle7"/>
    <dgm:cxn modelId="{496D6391-B793-41FD-AE2F-3EC86B27DA24}" srcId="{A9C66159-E0DF-416A-AAB2-1BF2F2AEB4BA}" destId="{1CF1C74D-47A7-4152-A262-614F82EFC45C}" srcOrd="0" destOrd="0" parTransId="{B5B59C7B-C79B-41F2-B41A-F4468C83A0F9}" sibTransId="{C9A97FBA-E6DD-47DA-AFB5-5980E3FB5D4A}"/>
    <dgm:cxn modelId="{177A3321-5B95-44C6-80D2-06BF09455F99}" type="presOf" srcId="{5E9391DC-F1A2-4749-99C6-8E6555214212}" destId="{5A7FF9F7-6952-459F-8982-C398E90B43B1}" srcOrd="0" destOrd="0" presId="urn:microsoft.com/office/officeart/2005/8/layout/cycle7"/>
    <dgm:cxn modelId="{0C64367E-F645-4B9B-BD94-1A2EFB11182F}" type="presOf" srcId="{A9C66159-E0DF-416A-AAB2-1BF2F2AEB4BA}" destId="{10F2D33A-CCD3-4CB5-BC00-1D3D831DA70B}" srcOrd="0" destOrd="0" presId="urn:microsoft.com/office/officeart/2005/8/layout/cycle7"/>
    <dgm:cxn modelId="{B5BFC823-4109-4925-86FC-C66DE351AFCE}" type="presOf" srcId="{9CC959B3-00F1-454B-80DE-E60CDF5BAE10}" destId="{94DD2C7D-2B3C-4091-BD93-E13E0C33AF6C}" srcOrd="0" destOrd="0" presId="urn:microsoft.com/office/officeart/2005/8/layout/cycle7"/>
    <dgm:cxn modelId="{D437EFDE-3AFD-434A-9AC5-345C7FB8DABF}" type="presOf" srcId="{F15331FC-6A05-4153-8983-836F3E15CFED}" destId="{17020E55-212F-40E1-B34E-A60FBE63F7D6}" srcOrd="0" destOrd="0" presId="urn:microsoft.com/office/officeart/2005/8/layout/cycle7"/>
    <dgm:cxn modelId="{89F6003A-E717-48AA-846B-33C372581549}" type="presOf" srcId="{1CF1C74D-47A7-4152-A262-614F82EFC45C}" destId="{5ECCE68A-0556-4C32-8013-E3BBC46B0981}" srcOrd="0" destOrd="0" presId="urn:microsoft.com/office/officeart/2005/8/layout/cycle7"/>
    <dgm:cxn modelId="{C23589E4-9031-4C8A-B537-5E16DF595029}" type="presOf" srcId="{F15331FC-6A05-4153-8983-836F3E15CFED}" destId="{674B51D5-DA01-45AB-81BE-2A903FE0D461}" srcOrd="1" destOrd="0" presId="urn:microsoft.com/office/officeart/2005/8/layout/cycle7"/>
    <dgm:cxn modelId="{7BE8F7C5-CF43-4E7C-90C8-D740FD7BBF4B}" type="presOf" srcId="{FB546F6E-BAEC-4286-AF4D-C9FDBA3EC705}" destId="{F321A8D6-DA38-4BC8-9C2E-CAEE953E42A0}" srcOrd="1" destOrd="0" presId="urn:microsoft.com/office/officeart/2005/8/layout/cycle7"/>
    <dgm:cxn modelId="{418B1CBE-82AE-44D6-B354-9ABE47EF7CE8}" type="presOf" srcId="{C9A97FBA-E6DD-47DA-AFB5-5980E3FB5D4A}" destId="{B4DCE58B-ECB4-4185-B064-05E0C6885DC2}" srcOrd="0" destOrd="0" presId="urn:microsoft.com/office/officeart/2005/8/layout/cycle7"/>
    <dgm:cxn modelId="{CBAC23BB-7CBF-4B79-AB44-F7CF9F9589D4}" srcId="{A9C66159-E0DF-416A-AAB2-1BF2F2AEB4BA}" destId="{9CC959B3-00F1-454B-80DE-E60CDF5BAE10}" srcOrd="1" destOrd="0" parTransId="{E27727FB-1C29-4D0C-9928-45207F1B6547}" sibTransId="{F15331FC-6A05-4153-8983-836F3E15CFED}"/>
    <dgm:cxn modelId="{FB68147D-60CE-442C-8431-B94D829FD60A}" srcId="{A9C66159-E0DF-416A-AAB2-1BF2F2AEB4BA}" destId="{5E9391DC-F1A2-4749-99C6-8E6555214212}" srcOrd="2" destOrd="0" parTransId="{84A1F7B7-921F-4DB0-BF0D-9F8039A9D5A7}" sibTransId="{FB546F6E-BAEC-4286-AF4D-C9FDBA3EC705}"/>
    <dgm:cxn modelId="{445487E5-02AB-4453-9D1C-56BA71D79443}" type="presParOf" srcId="{10F2D33A-CCD3-4CB5-BC00-1D3D831DA70B}" destId="{5ECCE68A-0556-4C32-8013-E3BBC46B0981}" srcOrd="0" destOrd="0" presId="urn:microsoft.com/office/officeart/2005/8/layout/cycle7"/>
    <dgm:cxn modelId="{CC69CB8E-9FDF-4189-B158-FC45AF1118D8}" type="presParOf" srcId="{10F2D33A-CCD3-4CB5-BC00-1D3D831DA70B}" destId="{B4DCE58B-ECB4-4185-B064-05E0C6885DC2}" srcOrd="1" destOrd="0" presId="urn:microsoft.com/office/officeart/2005/8/layout/cycle7"/>
    <dgm:cxn modelId="{116D2DD8-7385-459D-BFFE-8FF8802BB9D9}" type="presParOf" srcId="{B4DCE58B-ECB4-4185-B064-05E0C6885DC2}" destId="{E0CBEF4E-87AA-43CE-8F84-CF526EFBEA6C}" srcOrd="0" destOrd="0" presId="urn:microsoft.com/office/officeart/2005/8/layout/cycle7"/>
    <dgm:cxn modelId="{D2A033CC-1B71-4713-BB58-8766C3013867}" type="presParOf" srcId="{10F2D33A-CCD3-4CB5-BC00-1D3D831DA70B}" destId="{94DD2C7D-2B3C-4091-BD93-E13E0C33AF6C}" srcOrd="2" destOrd="0" presId="urn:microsoft.com/office/officeart/2005/8/layout/cycle7"/>
    <dgm:cxn modelId="{326E8F2F-CB52-4F2A-861E-19C06FF32490}" type="presParOf" srcId="{10F2D33A-CCD3-4CB5-BC00-1D3D831DA70B}" destId="{17020E55-212F-40E1-B34E-A60FBE63F7D6}" srcOrd="3" destOrd="0" presId="urn:microsoft.com/office/officeart/2005/8/layout/cycle7"/>
    <dgm:cxn modelId="{A08811BB-4AB3-4345-9D40-C942FB3B455A}" type="presParOf" srcId="{17020E55-212F-40E1-B34E-A60FBE63F7D6}" destId="{674B51D5-DA01-45AB-81BE-2A903FE0D461}" srcOrd="0" destOrd="0" presId="urn:microsoft.com/office/officeart/2005/8/layout/cycle7"/>
    <dgm:cxn modelId="{99EA8754-9D05-4F81-9D89-5462ACC6C45A}" type="presParOf" srcId="{10F2D33A-CCD3-4CB5-BC00-1D3D831DA70B}" destId="{5A7FF9F7-6952-459F-8982-C398E90B43B1}" srcOrd="4" destOrd="0" presId="urn:microsoft.com/office/officeart/2005/8/layout/cycle7"/>
    <dgm:cxn modelId="{42835A52-BC9D-49A5-9A7D-8D46512A76DF}" type="presParOf" srcId="{10F2D33A-CCD3-4CB5-BC00-1D3D831DA70B}" destId="{8A13F790-F2E8-4985-90D9-5CED25B8F932}" srcOrd="5" destOrd="0" presId="urn:microsoft.com/office/officeart/2005/8/layout/cycle7"/>
    <dgm:cxn modelId="{FAC34A5E-B930-449C-9775-697177463514}" type="presParOf" srcId="{8A13F790-F2E8-4985-90D9-5CED25B8F932}" destId="{F321A8D6-DA38-4BC8-9C2E-CAEE953E42A0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AE6302-B3AE-405C-9C61-1A11D0521F12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2E079055-27A5-43DC-B2EF-6107EE3CB83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3200" dirty="0" smtClean="0">
              <a:solidFill>
                <a:schemeClr val="tx1"/>
              </a:solidFill>
            </a:rPr>
            <a:t>İş yaşamında</a:t>
          </a:r>
          <a:endParaRPr lang="tr-TR" sz="3200" dirty="0">
            <a:solidFill>
              <a:schemeClr val="tx1"/>
            </a:solidFill>
          </a:endParaRPr>
        </a:p>
      </dgm:t>
    </dgm:pt>
    <dgm:pt modelId="{2EB747DF-0776-4580-81B0-2FB7CA1EDB70}" type="parTrans" cxnId="{1ED62FBC-FE70-4976-A174-6D885AE3D72E}">
      <dgm:prSet/>
      <dgm:spPr/>
      <dgm:t>
        <a:bodyPr/>
        <a:lstStyle/>
        <a:p>
          <a:endParaRPr lang="tr-TR"/>
        </a:p>
      </dgm:t>
    </dgm:pt>
    <dgm:pt modelId="{D47C3647-1327-4C24-A148-D66213C84776}" type="sibTrans" cxnId="{1ED62FBC-FE70-4976-A174-6D885AE3D72E}">
      <dgm:prSet/>
      <dgm:spPr/>
      <dgm:t>
        <a:bodyPr/>
        <a:lstStyle/>
        <a:p>
          <a:endParaRPr lang="tr-TR"/>
        </a:p>
      </dgm:t>
    </dgm:pt>
    <dgm:pt modelId="{93969682-CA04-44E8-A051-5D3BA38D9587}" type="pres">
      <dgm:prSet presAssocID="{6DAE6302-B3AE-405C-9C61-1A11D0521F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3A4EF65-B38B-4645-8912-B2A124DA25DC}" type="pres">
      <dgm:prSet presAssocID="{6DAE6302-B3AE-405C-9C61-1A11D0521F12}" presName="arrow" presStyleLbl="bgShp" presStyleIdx="0" presStyleCnt="1" custScaleX="112586"/>
      <dgm:spPr>
        <a:solidFill>
          <a:schemeClr val="accent6">
            <a:lumMod val="20000"/>
            <a:lumOff val="80000"/>
          </a:schemeClr>
        </a:solidFill>
      </dgm:spPr>
    </dgm:pt>
    <dgm:pt modelId="{D725806D-75F9-44EB-9580-43CEB18C3316}" type="pres">
      <dgm:prSet presAssocID="{6DAE6302-B3AE-405C-9C61-1A11D0521F12}" presName="linearProcess" presStyleCnt="0"/>
      <dgm:spPr/>
    </dgm:pt>
    <dgm:pt modelId="{84FA8825-F918-40B7-89CA-B093EF2177F2}" type="pres">
      <dgm:prSet presAssocID="{2E079055-27A5-43DC-B2EF-6107EE3CB83A}" presName="textNode" presStyleLbl="node1" presStyleIdx="0" presStyleCnt="1" custScaleY="1875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D62FBC-FE70-4976-A174-6D885AE3D72E}" srcId="{6DAE6302-B3AE-405C-9C61-1A11D0521F12}" destId="{2E079055-27A5-43DC-B2EF-6107EE3CB83A}" srcOrd="0" destOrd="0" parTransId="{2EB747DF-0776-4580-81B0-2FB7CA1EDB70}" sibTransId="{D47C3647-1327-4C24-A148-D66213C84776}"/>
    <dgm:cxn modelId="{2EE66A3B-576E-4FAB-9AEB-ACE877B65704}" type="presOf" srcId="{2E079055-27A5-43DC-B2EF-6107EE3CB83A}" destId="{84FA8825-F918-40B7-89CA-B093EF2177F2}" srcOrd="0" destOrd="0" presId="urn:microsoft.com/office/officeart/2005/8/layout/hProcess9"/>
    <dgm:cxn modelId="{085A57D7-C76D-4895-8F69-ED7FF3288B69}" type="presOf" srcId="{6DAE6302-B3AE-405C-9C61-1A11D0521F12}" destId="{93969682-CA04-44E8-A051-5D3BA38D9587}" srcOrd="0" destOrd="0" presId="urn:microsoft.com/office/officeart/2005/8/layout/hProcess9"/>
    <dgm:cxn modelId="{A5064AE9-752D-4A62-A530-0311C5AAC3E8}" type="presParOf" srcId="{93969682-CA04-44E8-A051-5D3BA38D9587}" destId="{43A4EF65-B38B-4645-8912-B2A124DA25DC}" srcOrd="0" destOrd="0" presId="urn:microsoft.com/office/officeart/2005/8/layout/hProcess9"/>
    <dgm:cxn modelId="{15597A52-50AB-4027-B39E-0A02ACAE0F91}" type="presParOf" srcId="{93969682-CA04-44E8-A051-5D3BA38D9587}" destId="{D725806D-75F9-44EB-9580-43CEB18C3316}" srcOrd="1" destOrd="0" presId="urn:microsoft.com/office/officeart/2005/8/layout/hProcess9"/>
    <dgm:cxn modelId="{07FC7FE7-0365-4F4D-B231-86E89CA0266F}" type="presParOf" srcId="{D725806D-75F9-44EB-9580-43CEB18C3316}" destId="{84FA8825-F918-40B7-89CA-B093EF2177F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47A75B-E496-4293-B25E-937C7E0A720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A180387-140B-44CA-A044-3A3538E748ED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tr-TR" sz="2800" b="1" dirty="0" smtClean="0"/>
            <a:t>Hemşirelerin görev etkinliklerinin devamlılığında,</a:t>
          </a:r>
          <a:endParaRPr lang="tr-TR" sz="2800" b="1" dirty="0"/>
        </a:p>
      </dgm:t>
    </dgm:pt>
    <dgm:pt modelId="{7D34B5D2-52CF-439A-927B-E52D3A06872F}" type="parTrans" cxnId="{9E3A297C-5B9A-4D88-B159-92F862B88C08}">
      <dgm:prSet/>
      <dgm:spPr/>
      <dgm:t>
        <a:bodyPr/>
        <a:lstStyle/>
        <a:p>
          <a:endParaRPr lang="tr-TR"/>
        </a:p>
      </dgm:t>
    </dgm:pt>
    <dgm:pt modelId="{B6F6793E-4FAF-44D4-BF44-EF4882E012EF}" type="sibTrans" cxnId="{9E3A297C-5B9A-4D88-B159-92F862B88C08}">
      <dgm:prSet/>
      <dgm:spPr/>
      <dgm:t>
        <a:bodyPr/>
        <a:lstStyle/>
        <a:p>
          <a:endParaRPr lang="tr-TR"/>
        </a:p>
      </dgm:t>
    </dgm:pt>
    <dgm:pt modelId="{BA481436-6132-41F0-93ED-1B5114A6A32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tr-TR" sz="2800" b="1" dirty="0" smtClean="0">
              <a:solidFill>
                <a:schemeClr val="bg1"/>
              </a:solidFill>
            </a:rPr>
            <a:t>Hasta bakımının istenen kalitede olmasında,</a:t>
          </a:r>
          <a:endParaRPr lang="tr-TR" sz="2800" b="1" dirty="0">
            <a:solidFill>
              <a:schemeClr val="bg1"/>
            </a:solidFill>
          </a:endParaRPr>
        </a:p>
      </dgm:t>
    </dgm:pt>
    <dgm:pt modelId="{E088B9D0-A483-4CAF-A34D-F7F7A4902792}" type="parTrans" cxnId="{32CEA1ED-5598-4DAC-9252-1A2434FAD6AF}">
      <dgm:prSet/>
      <dgm:spPr/>
      <dgm:t>
        <a:bodyPr/>
        <a:lstStyle/>
        <a:p>
          <a:endParaRPr lang="tr-TR"/>
        </a:p>
      </dgm:t>
    </dgm:pt>
    <dgm:pt modelId="{A0F33E18-809D-47E0-B9BE-4A9DAD5AF99C}" type="sibTrans" cxnId="{32CEA1ED-5598-4DAC-9252-1A2434FAD6AF}">
      <dgm:prSet/>
      <dgm:spPr/>
      <dgm:t>
        <a:bodyPr/>
        <a:lstStyle/>
        <a:p>
          <a:endParaRPr lang="tr-TR"/>
        </a:p>
      </dgm:t>
    </dgm:pt>
    <dgm:pt modelId="{8324C703-8993-475B-B72C-9B2D3CBD0F60}">
      <dgm:prSet custT="1"/>
      <dgm:spPr/>
      <dgm:t>
        <a:bodyPr/>
        <a:lstStyle/>
        <a:p>
          <a:pPr rtl="0"/>
          <a:r>
            <a:rPr lang="tr-TR" sz="2800" b="1" dirty="0" smtClean="0"/>
            <a:t>Hemşirelerin iş memnuniyetinin sağlanmasında,</a:t>
          </a:r>
          <a:endParaRPr lang="tr-TR" sz="2800" b="1" dirty="0"/>
        </a:p>
      </dgm:t>
    </dgm:pt>
    <dgm:pt modelId="{DD457914-5C1A-4D27-9702-445C1D787E68}" type="parTrans" cxnId="{B151CC60-72CD-45EC-838D-F65E72CC3DD0}">
      <dgm:prSet/>
      <dgm:spPr/>
      <dgm:t>
        <a:bodyPr/>
        <a:lstStyle/>
        <a:p>
          <a:endParaRPr lang="tr-TR"/>
        </a:p>
      </dgm:t>
    </dgm:pt>
    <dgm:pt modelId="{34225594-55BB-4FE2-A418-A44F10112867}" type="sibTrans" cxnId="{B151CC60-72CD-45EC-838D-F65E72CC3DD0}">
      <dgm:prSet/>
      <dgm:spPr/>
      <dgm:t>
        <a:bodyPr/>
        <a:lstStyle/>
        <a:p>
          <a:endParaRPr lang="tr-TR"/>
        </a:p>
      </dgm:t>
    </dgm:pt>
    <dgm:pt modelId="{8037D4CC-85C7-493A-A594-34B402078872}">
      <dgm:prSet custT="1"/>
      <dgm:spPr/>
      <dgm:t>
        <a:bodyPr/>
        <a:lstStyle/>
        <a:p>
          <a:pPr rtl="0"/>
          <a:r>
            <a:rPr lang="tr-TR" sz="2800" b="1" dirty="0" smtClean="0"/>
            <a:t>Kurumsal bağlılık ve kendini kurumun bir parçası olarak görmeye devam etmesinde</a:t>
          </a:r>
          <a:endParaRPr lang="tr-TR" sz="2800" b="1" dirty="0"/>
        </a:p>
      </dgm:t>
    </dgm:pt>
    <dgm:pt modelId="{3704CF5D-8343-468F-B57D-05C8699419E3}" type="parTrans" cxnId="{49857A3F-0921-4792-AA00-CAD5690E5EB8}">
      <dgm:prSet/>
      <dgm:spPr/>
      <dgm:t>
        <a:bodyPr/>
        <a:lstStyle/>
        <a:p>
          <a:endParaRPr lang="tr-TR"/>
        </a:p>
      </dgm:t>
    </dgm:pt>
    <dgm:pt modelId="{58CB7750-C8DA-492E-B80E-0DB437246E39}" type="sibTrans" cxnId="{49857A3F-0921-4792-AA00-CAD5690E5EB8}">
      <dgm:prSet/>
      <dgm:spPr/>
      <dgm:t>
        <a:bodyPr/>
        <a:lstStyle/>
        <a:p>
          <a:endParaRPr lang="tr-TR"/>
        </a:p>
      </dgm:t>
    </dgm:pt>
    <dgm:pt modelId="{5130FC2D-5F95-4F9C-B7B3-654DBDD9BAE3}">
      <dgm:prSet custT="1"/>
      <dgm:spPr>
        <a:solidFill>
          <a:schemeClr val="bg1"/>
        </a:solidFill>
      </dgm:spPr>
      <dgm:t>
        <a:bodyPr/>
        <a:lstStyle/>
        <a:p>
          <a:pPr rtl="0"/>
          <a:endParaRPr lang="tr-TR" sz="2800" b="1" dirty="0" smtClean="0"/>
        </a:p>
        <a:p>
          <a:pPr rtl="0"/>
          <a:r>
            <a:rPr lang="tr-TR" sz="3200" b="1" dirty="0" smtClean="0">
              <a:solidFill>
                <a:schemeClr val="tx1"/>
              </a:solidFill>
            </a:rPr>
            <a:t>Yönetici hemşirelerin tutum ve davranışlarının etkisinin olabildiği bilinmektedir.</a:t>
          </a:r>
          <a:r>
            <a:rPr lang="tr-TR" sz="3200" dirty="0" smtClean="0">
              <a:solidFill>
                <a:schemeClr val="tx1"/>
              </a:solidFill>
            </a:rPr>
            <a:t/>
          </a:r>
          <a:br>
            <a:rPr lang="tr-TR" sz="3200" dirty="0" smtClean="0">
              <a:solidFill>
                <a:schemeClr val="tx1"/>
              </a:solidFill>
            </a:rPr>
          </a:br>
          <a:endParaRPr lang="tr-TR" sz="3200" dirty="0">
            <a:solidFill>
              <a:schemeClr val="tx1"/>
            </a:solidFill>
          </a:endParaRPr>
        </a:p>
      </dgm:t>
    </dgm:pt>
    <dgm:pt modelId="{86D5CEC4-9E9A-498C-9E30-AF8D8BCB3A10}" type="parTrans" cxnId="{1E2ABE53-13D8-4E9E-A57D-020A2919EED1}">
      <dgm:prSet/>
      <dgm:spPr/>
      <dgm:t>
        <a:bodyPr/>
        <a:lstStyle/>
        <a:p>
          <a:endParaRPr lang="tr-TR"/>
        </a:p>
      </dgm:t>
    </dgm:pt>
    <dgm:pt modelId="{DE01B051-ADFC-4E71-82EF-48C369CFFE99}" type="sibTrans" cxnId="{1E2ABE53-13D8-4E9E-A57D-020A2919EED1}">
      <dgm:prSet/>
      <dgm:spPr/>
      <dgm:t>
        <a:bodyPr/>
        <a:lstStyle/>
        <a:p>
          <a:endParaRPr lang="tr-TR"/>
        </a:p>
      </dgm:t>
    </dgm:pt>
    <dgm:pt modelId="{E797C5F2-9C2D-467D-B7EA-325DA5F69E5E}" type="pres">
      <dgm:prSet presAssocID="{7947A75B-E496-4293-B25E-937C7E0A72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8502E7-9331-4F67-B99F-C4BDDF66F535}" type="pres">
      <dgm:prSet presAssocID="{5130FC2D-5F95-4F9C-B7B3-654DBDD9BAE3}" presName="boxAndChildren" presStyleCnt="0"/>
      <dgm:spPr/>
    </dgm:pt>
    <dgm:pt modelId="{99D9F6AA-086E-491B-83A4-BD2CA8650E8F}" type="pres">
      <dgm:prSet presAssocID="{5130FC2D-5F95-4F9C-B7B3-654DBDD9BAE3}" presName="parentTextBox" presStyleLbl="node1" presStyleIdx="0" presStyleCnt="5" custScaleY="155420"/>
      <dgm:spPr/>
      <dgm:t>
        <a:bodyPr/>
        <a:lstStyle/>
        <a:p>
          <a:endParaRPr lang="tr-TR"/>
        </a:p>
      </dgm:t>
    </dgm:pt>
    <dgm:pt modelId="{90622A21-9B0B-4A59-AA26-D227B203694E}" type="pres">
      <dgm:prSet presAssocID="{58CB7750-C8DA-492E-B80E-0DB437246E39}" presName="sp" presStyleCnt="0"/>
      <dgm:spPr/>
    </dgm:pt>
    <dgm:pt modelId="{EF4B2D9E-745D-4846-BC8B-9D1A2E28B30C}" type="pres">
      <dgm:prSet presAssocID="{8037D4CC-85C7-493A-A594-34B402078872}" presName="arrowAndChildren" presStyleCnt="0"/>
      <dgm:spPr/>
    </dgm:pt>
    <dgm:pt modelId="{439F8A2D-8922-414F-AB92-42895E544EB8}" type="pres">
      <dgm:prSet presAssocID="{8037D4CC-85C7-493A-A594-34B402078872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D3FEC1CE-C7AC-47A9-BA49-6D7E924A3939}" type="pres">
      <dgm:prSet presAssocID="{34225594-55BB-4FE2-A418-A44F10112867}" presName="sp" presStyleCnt="0"/>
      <dgm:spPr/>
    </dgm:pt>
    <dgm:pt modelId="{59C10AF6-5F88-4BD2-8D58-7FF594A84752}" type="pres">
      <dgm:prSet presAssocID="{8324C703-8993-475B-B72C-9B2D3CBD0F60}" presName="arrowAndChildren" presStyleCnt="0"/>
      <dgm:spPr/>
    </dgm:pt>
    <dgm:pt modelId="{F5AD12F1-2915-4B26-B1D9-273C4FC8E19C}" type="pres">
      <dgm:prSet presAssocID="{8324C703-8993-475B-B72C-9B2D3CBD0F60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222BF1A6-9C7C-4212-B63F-006229EC7D7B}" type="pres">
      <dgm:prSet presAssocID="{A0F33E18-809D-47E0-B9BE-4A9DAD5AF99C}" presName="sp" presStyleCnt="0"/>
      <dgm:spPr/>
    </dgm:pt>
    <dgm:pt modelId="{4BEAE029-40A3-4773-9CF4-D83981E761AC}" type="pres">
      <dgm:prSet presAssocID="{BA481436-6132-41F0-93ED-1B5114A6A32A}" presName="arrowAndChildren" presStyleCnt="0"/>
      <dgm:spPr/>
    </dgm:pt>
    <dgm:pt modelId="{F4F0C091-4927-4A80-9F7E-035A900C6DF4}" type="pres">
      <dgm:prSet presAssocID="{BA481436-6132-41F0-93ED-1B5114A6A32A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185E08BA-FB98-4CE2-862D-0CC5052CE4D9}" type="pres">
      <dgm:prSet presAssocID="{B6F6793E-4FAF-44D4-BF44-EF4882E012EF}" presName="sp" presStyleCnt="0"/>
      <dgm:spPr/>
    </dgm:pt>
    <dgm:pt modelId="{E1568FA0-02B1-4521-9B77-9E96D11968B0}" type="pres">
      <dgm:prSet presAssocID="{6A180387-140B-44CA-A044-3A3538E748ED}" presName="arrowAndChildren" presStyleCnt="0"/>
      <dgm:spPr/>
    </dgm:pt>
    <dgm:pt modelId="{56AB3D79-CA88-4766-899D-5030E11495B3}" type="pres">
      <dgm:prSet presAssocID="{6A180387-140B-44CA-A044-3A3538E748ED}" presName="parentTextArrow" presStyleLbl="node1" presStyleIdx="4" presStyleCnt="5"/>
      <dgm:spPr/>
      <dgm:t>
        <a:bodyPr/>
        <a:lstStyle/>
        <a:p>
          <a:endParaRPr lang="tr-TR"/>
        </a:p>
      </dgm:t>
    </dgm:pt>
  </dgm:ptLst>
  <dgm:cxnLst>
    <dgm:cxn modelId="{5D44F4BE-5AC4-4841-B169-F90906FAC04D}" type="presOf" srcId="{5130FC2D-5F95-4F9C-B7B3-654DBDD9BAE3}" destId="{99D9F6AA-086E-491B-83A4-BD2CA8650E8F}" srcOrd="0" destOrd="0" presId="urn:microsoft.com/office/officeart/2005/8/layout/process4"/>
    <dgm:cxn modelId="{30C91947-4709-4267-B459-6BD4B5338C95}" type="presOf" srcId="{7947A75B-E496-4293-B25E-937C7E0A7204}" destId="{E797C5F2-9C2D-467D-B7EA-325DA5F69E5E}" srcOrd="0" destOrd="0" presId="urn:microsoft.com/office/officeart/2005/8/layout/process4"/>
    <dgm:cxn modelId="{32FBAD8C-DFA3-4D35-AAF7-9F1A01446B57}" type="presOf" srcId="{6A180387-140B-44CA-A044-3A3538E748ED}" destId="{56AB3D79-CA88-4766-899D-5030E11495B3}" srcOrd="0" destOrd="0" presId="urn:microsoft.com/office/officeart/2005/8/layout/process4"/>
    <dgm:cxn modelId="{64CC7E4D-52E0-4569-BA42-18CE4C5A2596}" type="presOf" srcId="{8037D4CC-85C7-493A-A594-34B402078872}" destId="{439F8A2D-8922-414F-AB92-42895E544EB8}" srcOrd="0" destOrd="0" presId="urn:microsoft.com/office/officeart/2005/8/layout/process4"/>
    <dgm:cxn modelId="{B151CC60-72CD-45EC-838D-F65E72CC3DD0}" srcId="{7947A75B-E496-4293-B25E-937C7E0A7204}" destId="{8324C703-8993-475B-B72C-9B2D3CBD0F60}" srcOrd="2" destOrd="0" parTransId="{DD457914-5C1A-4D27-9702-445C1D787E68}" sibTransId="{34225594-55BB-4FE2-A418-A44F10112867}"/>
    <dgm:cxn modelId="{1E2ABE53-13D8-4E9E-A57D-020A2919EED1}" srcId="{7947A75B-E496-4293-B25E-937C7E0A7204}" destId="{5130FC2D-5F95-4F9C-B7B3-654DBDD9BAE3}" srcOrd="4" destOrd="0" parTransId="{86D5CEC4-9E9A-498C-9E30-AF8D8BCB3A10}" sibTransId="{DE01B051-ADFC-4E71-82EF-48C369CFFE99}"/>
    <dgm:cxn modelId="{49857A3F-0921-4792-AA00-CAD5690E5EB8}" srcId="{7947A75B-E496-4293-B25E-937C7E0A7204}" destId="{8037D4CC-85C7-493A-A594-34B402078872}" srcOrd="3" destOrd="0" parTransId="{3704CF5D-8343-468F-B57D-05C8699419E3}" sibTransId="{58CB7750-C8DA-492E-B80E-0DB437246E39}"/>
    <dgm:cxn modelId="{E2B8C346-8C32-47D9-A565-A3D1E16AC53C}" type="presOf" srcId="{BA481436-6132-41F0-93ED-1B5114A6A32A}" destId="{F4F0C091-4927-4A80-9F7E-035A900C6DF4}" srcOrd="0" destOrd="0" presId="urn:microsoft.com/office/officeart/2005/8/layout/process4"/>
    <dgm:cxn modelId="{F789C4DC-1D0D-40AB-BEE9-48A35700B462}" type="presOf" srcId="{8324C703-8993-475B-B72C-9B2D3CBD0F60}" destId="{F5AD12F1-2915-4B26-B1D9-273C4FC8E19C}" srcOrd="0" destOrd="0" presId="urn:microsoft.com/office/officeart/2005/8/layout/process4"/>
    <dgm:cxn modelId="{32CEA1ED-5598-4DAC-9252-1A2434FAD6AF}" srcId="{7947A75B-E496-4293-B25E-937C7E0A7204}" destId="{BA481436-6132-41F0-93ED-1B5114A6A32A}" srcOrd="1" destOrd="0" parTransId="{E088B9D0-A483-4CAF-A34D-F7F7A4902792}" sibTransId="{A0F33E18-809D-47E0-B9BE-4A9DAD5AF99C}"/>
    <dgm:cxn modelId="{9E3A297C-5B9A-4D88-B159-92F862B88C08}" srcId="{7947A75B-E496-4293-B25E-937C7E0A7204}" destId="{6A180387-140B-44CA-A044-3A3538E748ED}" srcOrd="0" destOrd="0" parTransId="{7D34B5D2-52CF-439A-927B-E52D3A06872F}" sibTransId="{B6F6793E-4FAF-44D4-BF44-EF4882E012EF}"/>
    <dgm:cxn modelId="{8D4F9D18-6246-4832-BF24-221692099763}" type="presParOf" srcId="{E797C5F2-9C2D-467D-B7EA-325DA5F69E5E}" destId="{178502E7-9331-4F67-B99F-C4BDDF66F535}" srcOrd="0" destOrd="0" presId="urn:microsoft.com/office/officeart/2005/8/layout/process4"/>
    <dgm:cxn modelId="{C285EC6F-E2A6-4147-997F-B6891E3E2A47}" type="presParOf" srcId="{178502E7-9331-4F67-B99F-C4BDDF66F535}" destId="{99D9F6AA-086E-491B-83A4-BD2CA8650E8F}" srcOrd="0" destOrd="0" presId="urn:microsoft.com/office/officeart/2005/8/layout/process4"/>
    <dgm:cxn modelId="{5CF36F8E-2995-482B-8996-1A7D395AACDE}" type="presParOf" srcId="{E797C5F2-9C2D-467D-B7EA-325DA5F69E5E}" destId="{90622A21-9B0B-4A59-AA26-D227B203694E}" srcOrd="1" destOrd="0" presId="urn:microsoft.com/office/officeart/2005/8/layout/process4"/>
    <dgm:cxn modelId="{6EB353A9-1A97-40E3-A5BB-462E4A1AE6FC}" type="presParOf" srcId="{E797C5F2-9C2D-467D-B7EA-325DA5F69E5E}" destId="{EF4B2D9E-745D-4846-BC8B-9D1A2E28B30C}" srcOrd="2" destOrd="0" presId="urn:microsoft.com/office/officeart/2005/8/layout/process4"/>
    <dgm:cxn modelId="{6CE2AE0F-31DE-48A4-8EFF-A9FDCC6CAF56}" type="presParOf" srcId="{EF4B2D9E-745D-4846-BC8B-9D1A2E28B30C}" destId="{439F8A2D-8922-414F-AB92-42895E544EB8}" srcOrd="0" destOrd="0" presId="urn:microsoft.com/office/officeart/2005/8/layout/process4"/>
    <dgm:cxn modelId="{29347B4C-1806-44BD-AA85-399AEB1A8F0F}" type="presParOf" srcId="{E797C5F2-9C2D-467D-B7EA-325DA5F69E5E}" destId="{D3FEC1CE-C7AC-47A9-BA49-6D7E924A3939}" srcOrd="3" destOrd="0" presId="urn:microsoft.com/office/officeart/2005/8/layout/process4"/>
    <dgm:cxn modelId="{E1A2218F-646A-4308-87F9-801BBC439477}" type="presParOf" srcId="{E797C5F2-9C2D-467D-B7EA-325DA5F69E5E}" destId="{59C10AF6-5F88-4BD2-8D58-7FF594A84752}" srcOrd="4" destOrd="0" presId="urn:microsoft.com/office/officeart/2005/8/layout/process4"/>
    <dgm:cxn modelId="{49C8C548-C32D-4779-9ED7-C81939232AAB}" type="presParOf" srcId="{59C10AF6-5F88-4BD2-8D58-7FF594A84752}" destId="{F5AD12F1-2915-4B26-B1D9-273C4FC8E19C}" srcOrd="0" destOrd="0" presId="urn:microsoft.com/office/officeart/2005/8/layout/process4"/>
    <dgm:cxn modelId="{145D956A-DDC0-4DFF-BD3D-41084CC818B9}" type="presParOf" srcId="{E797C5F2-9C2D-467D-B7EA-325DA5F69E5E}" destId="{222BF1A6-9C7C-4212-B63F-006229EC7D7B}" srcOrd="5" destOrd="0" presId="urn:microsoft.com/office/officeart/2005/8/layout/process4"/>
    <dgm:cxn modelId="{8A10180B-8AF8-44D3-818E-BF138516C3F0}" type="presParOf" srcId="{E797C5F2-9C2D-467D-B7EA-325DA5F69E5E}" destId="{4BEAE029-40A3-4773-9CF4-D83981E761AC}" srcOrd="6" destOrd="0" presId="urn:microsoft.com/office/officeart/2005/8/layout/process4"/>
    <dgm:cxn modelId="{B7A6DA69-7077-4D75-9583-CA442A049A09}" type="presParOf" srcId="{4BEAE029-40A3-4773-9CF4-D83981E761AC}" destId="{F4F0C091-4927-4A80-9F7E-035A900C6DF4}" srcOrd="0" destOrd="0" presId="urn:microsoft.com/office/officeart/2005/8/layout/process4"/>
    <dgm:cxn modelId="{8D39E9A8-9B1B-4040-BA38-D03A893C143C}" type="presParOf" srcId="{E797C5F2-9C2D-467D-B7EA-325DA5F69E5E}" destId="{185E08BA-FB98-4CE2-862D-0CC5052CE4D9}" srcOrd="7" destOrd="0" presId="urn:microsoft.com/office/officeart/2005/8/layout/process4"/>
    <dgm:cxn modelId="{57981592-956B-45F6-B54D-75014AE72778}" type="presParOf" srcId="{E797C5F2-9C2D-467D-B7EA-325DA5F69E5E}" destId="{E1568FA0-02B1-4521-9B77-9E96D11968B0}" srcOrd="8" destOrd="0" presId="urn:microsoft.com/office/officeart/2005/8/layout/process4"/>
    <dgm:cxn modelId="{9A6A6559-2826-4C34-8BB3-244B630248B3}" type="presParOf" srcId="{E1568FA0-02B1-4521-9B77-9E96D11968B0}" destId="{56AB3D79-CA88-4766-899D-5030E11495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E581B6-2008-4D15-AE85-F6F9D730A95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E8C0B8A-915C-4B22-952B-3CA71488C11E}">
      <dgm:prSet custT="1"/>
      <dgm:spPr/>
      <dgm:t>
        <a:bodyPr/>
        <a:lstStyle/>
        <a:p>
          <a:pPr rtl="0"/>
          <a:r>
            <a:rPr lang="tr-TR" sz="3200" dirty="0" smtClean="0"/>
            <a:t>21. yüzyıl yönetici hemşire rolleri liderlik özelliklerine dayanmaktadır.</a:t>
          </a:r>
          <a:endParaRPr lang="tr-TR" sz="3200" dirty="0"/>
        </a:p>
      </dgm:t>
    </dgm:pt>
    <dgm:pt modelId="{FDCA845C-83BE-4E50-ABF3-50A3B7B28559}" type="parTrans" cxnId="{8DBA9B1D-BE66-4A21-AEA2-0BC007497589}">
      <dgm:prSet/>
      <dgm:spPr/>
      <dgm:t>
        <a:bodyPr/>
        <a:lstStyle/>
        <a:p>
          <a:endParaRPr lang="tr-TR"/>
        </a:p>
      </dgm:t>
    </dgm:pt>
    <dgm:pt modelId="{54684305-A116-4BF4-BA80-36AE447A9C42}" type="sibTrans" cxnId="{8DBA9B1D-BE66-4A21-AEA2-0BC007497589}">
      <dgm:prSet/>
      <dgm:spPr/>
      <dgm:t>
        <a:bodyPr/>
        <a:lstStyle/>
        <a:p>
          <a:endParaRPr lang="tr-TR"/>
        </a:p>
      </dgm:t>
    </dgm:pt>
    <dgm:pt modelId="{E4251C8D-339F-4548-85C7-95A425B602E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tr-TR" sz="3200" dirty="0" smtClean="0">
              <a:solidFill>
                <a:schemeClr val="bg1"/>
              </a:solidFill>
            </a:rPr>
            <a:t>Yönetici hemşirelerin mesleki yeterliliğini ve çok yönlü becerilerini tanımlayan “5 odak” bulunmaktadır.</a:t>
          </a:r>
          <a:endParaRPr lang="tr-TR" sz="3200" dirty="0">
            <a:solidFill>
              <a:schemeClr val="bg1"/>
            </a:solidFill>
          </a:endParaRPr>
        </a:p>
      </dgm:t>
    </dgm:pt>
    <dgm:pt modelId="{8DBE42EE-CE1A-43BE-85DF-435D9CBA1DA7}" type="parTrans" cxnId="{E552325C-98D1-4708-826C-1024A11C4A86}">
      <dgm:prSet/>
      <dgm:spPr/>
      <dgm:t>
        <a:bodyPr/>
        <a:lstStyle/>
        <a:p>
          <a:endParaRPr lang="tr-TR"/>
        </a:p>
      </dgm:t>
    </dgm:pt>
    <dgm:pt modelId="{F66C0865-68C7-4F3D-973A-79409ACE3F3C}" type="sibTrans" cxnId="{E552325C-98D1-4708-826C-1024A11C4A86}">
      <dgm:prSet/>
      <dgm:spPr/>
      <dgm:t>
        <a:bodyPr/>
        <a:lstStyle/>
        <a:p>
          <a:endParaRPr lang="tr-TR"/>
        </a:p>
      </dgm:t>
    </dgm:pt>
    <dgm:pt modelId="{B72E54DF-D387-4776-A082-2BDAD7251D6A}">
      <dgm:prSet custT="1"/>
      <dgm:spPr/>
      <dgm:t>
        <a:bodyPr/>
        <a:lstStyle/>
        <a:p>
          <a:pPr rtl="0"/>
          <a:r>
            <a:rPr lang="tr-TR" sz="3000" dirty="0" err="1" smtClean="0"/>
            <a:t>İnovasyon</a:t>
          </a:r>
          <a:r>
            <a:rPr lang="tr-TR" sz="3000" dirty="0" smtClean="0"/>
            <a:t> (Yenilik) </a:t>
          </a:r>
          <a:endParaRPr lang="tr-TR" sz="3000" dirty="0"/>
        </a:p>
      </dgm:t>
    </dgm:pt>
    <dgm:pt modelId="{87FBAE1D-F207-4B0A-8000-9D4BF50DA277}" type="parTrans" cxnId="{268334AD-F00A-40F8-A2C9-84940E5646FB}">
      <dgm:prSet/>
      <dgm:spPr/>
      <dgm:t>
        <a:bodyPr/>
        <a:lstStyle/>
        <a:p>
          <a:endParaRPr lang="tr-TR"/>
        </a:p>
      </dgm:t>
    </dgm:pt>
    <dgm:pt modelId="{A5925B1C-AC32-49DF-8AE4-951292E9CA17}" type="sibTrans" cxnId="{268334AD-F00A-40F8-A2C9-84940E5646FB}">
      <dgm:prSet/>
      <dgm:spPr/>
      <dgm:t>
        <a:bodyPr/>
        <a:lstStyle/>
        <a:p>
          <a:endParaRPr lang="tr-TR"/>
        </a:p>
      </dgm:t>
    </dgm:pt>
    <dgm:pt modelId="{A4ECC09F-46D3-4018-8E7B-8EA4F6A6A144}">
      <dgm:prSet custT="1"/>
      <dgm:spPr/>
      <dgm:t>
        <a:bodyPr/>
        <a:lstStyle/>
        <a:p>
          <a:pPr rtl="0"/>
          <a:r>
            <a:rPr lang="tr-TR" sz="3000" dirty="0" smtClean="0"/>
            <a:t>Meslekler arası bağlılık ve saygı</a:t>
          </a:r>
          <a:endParaRPr lang="tr-TR" sz="3000" dirty="0"/>
        </a:p>
      </dgm:t>
    </dgm:pt>
    <dgm:pt modelId="{05A1A60F-F3C2-4CB2-AE61-CD00F741DC4F}" type="parTrans" cxnId="{3CE07D08-F084-4924-ACA5-003E92AE0D59}">
      <dgm:prSet/>
      <dgm:spPr/>
      <dgm:t>
        <a:bodyPr/>
        <a:lstStyle/>
        <a:p>
          <a:endParaRPr lang="tr-TR"/>
        </a:p>
      </dgm:t>
    </dgm:pt>
    <dgm:pt modelId="{661E3A6A-3D1D-429A-8C45-895859FC49A3}" type="sibTrans" cxnId="{3CE07D08-F084-4924-ACA5-003E92AE0D59}">
      <dgm:prSet/>
      <dgm:spPr/>
      <dgm:t>
        <a:bodyPr/>
        <a:lstStyle/>
        <a:p>
          <a:endParaRPr lang="tr-TR"/>
        </a:p>
      </dgm:t>
    </dgm:pt>
    <dgm:pt modelId="{78377738-DAC1-45DD-8EA8-0D665737D585}">
      <dgm:prSet custT="1"/>
      <dgm:spPr/>
      <dgm:t>
        <a:bodyPr/>
        <a:lstStyle/>
        <a:p>
          <a:pPr rtl="0"/>
          <a:r>
            <a:rPr lang="tr-TR" sz="3000" dirty="0" smtClean="0"/>
            <a:t>Enformatik (Bilgi yönetimi)</a:t>
          </a:r>
          <a:endParaRPr lang="tr-TR" sz="3000" dirty="0"/>
        </a:p>
      </dgm:t>
    </dgm:pt>
    <dgm:pt modelId="{4D721951-56E7-4B48-861C-D8F0651512FE}" type="parTrans" cxnId="{1B767443-9F5C-499C-B31C-D117768CE8F9}">
      <dgm:prSet/>
      <dgm:spPr/>
      <dgm:t>
        <a:bodyPr/>
        <a:lstStyle/>
        <a:p>
          <a:endParaRPr lang="tr-TR"/>
        </a:p>
      </dgm:t>
    </dgm:pt>
    <dgm:pt modelId="{663F874A-94C3-40BD-899E-882A205FBD6D}" type="sibTrans" cxnId="{1B767443-9F5C-499C-B31C-D117768CE8F9}">
      <dgm:prSet/>
      <dgm:spPr/>
      <dgm:t>
        <a:bodyPr/>
        <a:lstStyle/>
        <a:p>
          <a:endParaRPr lang="tr-TR"/>
        </a:p>
      </dgm:t>
    </dgm:pt>
    <dgm:pt modelId="{7081610A-81DD-4390-8B2D-1C360B2B7990}">
      <dgm:prSet custT="1"/>
      <dgm:spPr/>
      <dgm:t>
        <a:bodyPr/>
        <a:lstStyle/>
        <a:p>
          <a:pPr rtl="0"/>
          <a:r>
            <a:rPr lang="tr-TR" sz="3000" dirty="0" smtClean="0"/>
            <a:t>İç görü </a:t>
          </a:r>
          <a:endParaRPr lang="tr-TR" sz="3000" dirty="0"/>
        </a:p>
      </dgm:t>
    </dgm:pt>
    <dgm:pt modelId="{8172F536-3C44-4FD4-B8E0-ED67DD8138E7}" type="parTrans" cxnId="{745C06C6-CE97-4698-9E07-10479CFAA92F}">
      <dgm:prSet/>
      <dgm:spPr/>
      <dgm:t>
        <a:bodyPr/>
        <a:lstStyle/>
        <a:p>
          <a:endParaRPr lang="tr-TR"/>
        </a:p>
      </dgm:t>
    </dgm:pt>
    <dgm:pt modelId="{8B71C421-667F-40E3-A782-639A450C1212}" type="sibTrans" cxnId="{745C06C6-CE97-4698-9E07-10479CFAA92F}">
      <dgm:prSet/>
      <dgm:spPr/>
      <dgm:t>
        <a:bodyPr/>
        <a:lstStyle/>
        <a:p>
          <a:endParaRPr lang="tr-TR"/>
        </a:p>
      </dgm:t>
    </dgm:pt>
    <dgm:pt modelId="{C57FECA6-40FD-401F-8DA8-67865F522A38}">
      <dgm:prSet custT="1"/>
      <dgm:spPr/>
      <dgm:t>
        <a:bodyPr/>
        <a:lstStyle/>
        <a:p>
          <a:pPr rtl="0"/>
          <a:r>
            <a:rPr lang="tr-TR" sz="3000" dirty="0" smtClean="0"/>
            <a:t>Bütünlük</a:t>
          </a:r>
          <a:endParaRPr lang="tr-TR" sz="3000" dirty="0"/>
        </a:p>
      </dgm:t>
    </dgm:pt>
    <dgm:pt modelId="{32613B5D-C029-40E0-8E85-752D1C2E92AE}" type="parTrans" cxnId="{E488840E-A028-48F0-B896-E93F98418592}">
      <dgm:prSet/>
      <dgm:spPr/>
      <dgm:t>
        <a:bodyPr/>
        <a:lstStyle/>
        <a:p>
          <a:endParaRPr lang="tr-TR"/>
        </a:p>
      </dgm:t>
    </dgm:pt>
    <dgm:pt modelId="{631B74FC-A85B-4A5A-91EC-8662A7263C7A}" type="sibTrans" cxnId="{E488840E-A028-48F0-B896-E93F98418592}">
      <dgm:prSet/>
      <dgm:spPr/>
      <dgm:t>
        <a:bodyPr/>
        <a:lstStyle/>
        <a:p>
          <a:endParaRPr lang="tr-TR"/>
        </a:p>
      </dgm:t>
    </dgm:pt>
    <dgm:pt modelId="{5DF86925-404D-46C9-8113-C08BAB1819F2}" type="pres">
      <dgm:prSet presAssocID="{48E581B6-2008-4D15-AE85-F6F9D730A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F51840-9C4C-410C-9675-6F86FC4DA5EF}" type="pres">
      <dgm:prSet presAssocID="{1E8C0B8A-915C-4B22-952B-3CA71488C11E}" presName="parentText" presStyleLbl="node1" presStyleIdx="0" presStyleCnt="2" custScaleY="550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AB2277-9333-4C12-BD18-8791EFAC02C1}" type="pres">
      <dgm:prSet presAssocID="{54684305-A116-4BF4-BA80-36AE447A9C42}" presName="spacer" presStyleCnt="0"/>
      <dgm:spPr/>
    </dgm:pt>
    <dgm:pt modelId="{387C1A4D-93C3-4E2A-AA33-DDB4118D2478}" type="pres">
      <dgm:prSet presAssocID="{E4251C8D-339F-4548-85C7-95A425B602E7}" presName="parentText" presStyleLbl="node1" presStyleIdx="1" presStyleCnt="2" custScaleY="7450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587D53-95F2-48B2-90FE-CB417278743A}" type="pres">
      <dgm:prSet presAssocID="{E4251C8D-339F-4548-85C7-95A425B602E7}" presName="childText" presStyleLbl="revTx" presStyleIdx="0" presStyleCnt="1" custScaleY="1228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D0D435-B316-48C8-A4A5-F62EAA964D8F}" type="presOf" srcId="{78377738-DAC1-45DD-8EA8-0D665737D585}" destId="{F5587D53-95F2-48B2-90FE-CB417278743A}" srcOrd="0" destOrd="2" presId="urn:microsoft.com/office/officeart/2005/8/layout/vList2"/>
    <dgm:cxn modelId="{745C06C6-CE97-4698-9E07-10479CFAA92F}" srcId="{E4251C8D-339F-4548-85C7-95A425B602E7}" destId="{7081610A-81DD-4390-8B2D-1C360B2B7990}" srcOrd="3" destOrd="0" parTransId="{8172F536-3C44-4FD4-B8E0-ED67DD8138E7}" sibTransId="{8B71C421-667F-40E3-A782-639A450C1212}"/>
    <dgm:cxn modelId="{268334AD-F00A-40F8-A2C9-84940E5646FB}" srcId="{E4251C8D-339F-4548-85C7-95A425B602E7}" destId="{B72E54DF-D387-4776-A082-2BDAD7251D6A}" srcOrd="0" destOrd="0" parTransId="{87FBAE1D-F207-4B0A-8000-9D4BF50DA277}" sibTransId="{A5925B1C-AC32-49DF-8AE4-951292E9CA17}"/>
    <dgm:cxn modelId="{E552325C-98D1-4708-826C-1024A11C4A86}" srcId="{48E581B6-2008-4D15-AE85-F6F9D730A95B}" destId="{E4251C8D-339F-4548-85C7-95A425B602E7}" srcOrd="1" destOrd="0" parTransId="{8DBE42EE-CE1A-43BE-85DF-435D9CBA1DA7}" sibTransId="{F66C0865-68C7-4F3D-973A-79409ACE3F3C}"/>
    <dgm:cxn modelId="{3CE07D08-F084-4924-ACA5-003E92AE0D59}" srcId="{E4251C8D-339F-4548-85C7-95A425B602E7}" destId="{A4ECC09F-46D3-4018-8E7B-8EA4F6A6A144}" srcOrd="1" destOrd="0" parTransId="{05A1A60F-F3C2-4CB2-AE61-CD00F741DC4F}" sibTransId="{661E3A6A-3D1D-429A-8C45-895859FC49A3}"/>
    <dgm:cxn modelId="{E488840E-A028-48F0-B896-E93F98418592}" srcId="{E4251C8D-339F-4548-85C7-95A425B602E7}" destId="{C57FECA6-40FD-401F-8DA8-67865F522A38}" srcOrd="4" destOrd="0" parTransId="{32613B5D-C029-40E0-8E85-752D1C2E92AE}" sibTransId="{631B74FC-A85B-4A5A-91EC-8662A7263C7A}"/>
    <dgm:cxn modelId="{9FF3A879-51C2-44A7-8F93-242CD2675FC2}" type="presOf" srcId="{B72E54DF-D387-4776-A082-2BDAD7251D6A}" destId="{F5587D53-95F2-48B2-90FE-CB417278743A}" srcOrd="0" destOrd="0" presId="urn:microsoft.com/office/officeart/2005/8/layout/vList2"/>
    <dgm:cxn modelId="{4E34C826-BFD1-478F-A856-C3C9BD227FA6}" type="presOf" srcId="{48E581B6-2008-4D15-AE85-F6F9D730A95B}" destId="{5DF86925-404D-46C9-8113-C08BAB1819F2}" srcOrd="0" destOrd="0" presId="urn:microsoft.com/office/officeart/2005/8/layout/vList2"/>
    <dgm:cxn modelId="{96EF1928-04C5-40A7-9FE4-FE5375DF74C0}" type="presOf" srcId="{E4251C8D-339F-4548-85C7-95A425B602E7}" destId="{387C1A4D-93C3-4E2A-AA33-DDB4118D2478}" srcOrd="0" destOrd="0" presId="urn:microsoft.com/office/officeart/2005/8/layout/vList2"/>
    <dgm:cxn modelId="{1B767443-9F5C-499C-B31C-D117768CE8F9}" srcId="{E4251C8D-339F-4548-85C7-95A425B602E7}" destId="{78377738-DAC1-45DD-8EA8-0D665737D585}" srcOrd="2" destOrd="0" parTransId="{4D721951-56E7-4B48-861C-D8F0651512FE}" sibTransId="{663F874A-94C3-40BD-899E-882A205FBD6D}"/>
    <dgm:cxn modelId="{7F26845A-1657-4739-8776-D921A58E47F9}" type="presOf" srcId="{A4ECC09F-46D3-4018-8E7B-8EA4F6A6A144}" destId="{F5587D53-95F2-48B2-90FE-CB417278743A}" srcOrd="0" destOrd="1" presId="urn:microsoft.com/office/officeart/2005/8/layout/vList2"/>
    <dgm:cxn modelId="{E2938D29-C6ED-4492-B49E-492F8DA66226}" type="presOf" srcId="{C57FECA6-40FD-401F-8DA8-67865F522A38}" destId="{F5587D53-95F2-48B2-90FE-CB417278743A}" srcOrd="0" destOrd="4" presId="urn:microsoft.com/office/officeart/2005/8/layout/vList2"/>
    <dgm:cxn modelId="{7D9F852A-981B-410A-B4F7-B6C0C5AA4CD3}" type="presOf" srcId="{7081610A-81DD-4390-8B2D-1C360B2B7990}" destId="{F5587D53-95F2-48B2-90FE-CB417278743A}" srcOrd="0" destOrd="3" presId="urn:microsoft.com/office/officeart/2005/8/layout/vList2"/>
    <dgm:cxn modelId="{8DBA9B1D-BE66-4A21-AEA2-0BC007497589}" srcId="{48E581B6-2008-4D15-AE85-F6F9D730A95B}" destId="{1E8C0B8A-915C-4B22-952B-3CA71488C11E}" srcOrd="0" destOrd="0" parTransId="{FDCA845C-83BE-4E50-ABF3-50A3B7B28559}" sibTransId="{54684305-A116-4BF4-BA80-36AE447A9C42}"/>
    <dgm:cxn modelId="{EB2D4C78-CF74-460E-9211-EFF50D33176B}" type="presOf" srcId="{1E8C0B8A-915C-4B22-952B-3CA71488C11E}" destId="{48F51840-9C4C-410C-9675-6F86FC4DA5EF}" srcOrd="0" destOrd="0" presId="urn:microsoft.com/office/officeart/2005/8/layout/vList2"/>
    <dgm:cxn modelId="{0D468488-CF8F-4BC4-8D4C-3E0096A6BFAA}" type="presParOf" srcId="{5DF86925-404D-46C9-8113-C08BAB1819F2}" destId="{48F51840-9C4C-410C-9675-6F86FC4DA5EF}" srcOrd="0" destOrd="0" presId="urn:microsoft.com/office/officeart/2005/8/layout/vList2"/>
    <dgm:cxn modelId="{DEFB8471-DE84-46AA-9050-225927A98079}" type="presParOf" srcId="{5DF86925-404D-46C9-8113-C08BAB1819F2}" destId="{69AB2277-9333-4C12-BD18-8791EFAC02C1}" srcOrd="1" destOrd="0" presId="urn:microsoft.com/office/officeart/2005/8/layout/vList2"/>
    <dgm:cxn modelId="{6F82A5DE-A304-4CC0-8C3F-9AA26E896DB7}" type="presParOf" srcId="{5DF86925-404D-46C9-8113-C08BAB1819F2}" destId="{387C1A4D-93C3-4E2A-AA33-DDB4118D2478}" srcOrd="2" destOrd="0" presId="urn:microsoft.com/office/officeart/2005/8/layout/vList2"/>
    <dgm:cxn modelId="{81AB81AF-69B7-444B-856A-C3AF5F387FC8}" type="presParOf" srcId="{5DF86925-404D-46C9-8113-C08BAB1819F2}" destId="{F5587D53-95F2-48B2-90FE-CB41727874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63C17-1DCF-47AB-8B07-5898CF018290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3DCDDA3E-2816-4CFA-A741-38B7E671B047}">
      <dgm:prSet custT="1"/>
      <dgm:spPr/>
      <dgm:t>
        <a:bodyPr/>
        <a:lstStyle/>
        <a:p>
          <a:pPr algn="ctr" rtl="0"/>
          <a:r>
            <a:rPr lang="tr-TR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Karşımızdakinin</a:t>
          </a:r>
        </a:p>
      </dgm:t>
    </dgm:pt>
    <dgm:pt modelId="{9D0A1BFA-31E9-44A1-AEFA-E89A96318992}" type="parTrans" cxnId="{1D60E7B2-EFA1-463E-9231-42AE40B3ACB4}">
      <dgm:prSet/>
      <dgm:spPr/>
      <dgm:t>
        <a:bodyPr/>
        <a:lstStyle/>
        <a:p>
          <a:endParaRPr lang="tr-TR"/>
        </a:p>
      </dgm:t>
    </dgm:pt>
    <dgm:pt modelId="{BC329658-553F-49C4-9024-059DA0D097A1}" type="sibTrans" cxnId="{1D60E7B2-EFA1-463E-9231-42AE40B3ACB4}">
      <dgm:prSet/>
      <dgm:spPr/>
      <dgm:t>
        <a:bodyPr/>
        <a:lstStyle/>
        <a:p>
          <a:endParaRPr lang="tr-TR"/>
        </a:p>
      </dgm:t>
    </dgm:pt>
    <dgm:pt modelId="{1AE48D97-7E79-4CC7-B184-0EAE3F7179CA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*Değerlerini</a:t>
          </a:r>
        </a:p>
      </dgm:t>
    </dgm:pt>
    <dgm:pt modelId="{5B4119BE-D616-407C-8D8F-1DAA588270FC}" type="sibTrans" cxnId="{0BED16E1-233F-4601-822B-2CCC600C012E}">
      <dgm:prSet/>
      <dgm:spPr/>
      <dgm:t>
        <a:bodyPr/>
        <a:lstStyle/>
        <a:p>
          <a:endParaRPr lang="tr-TR"/>
        </a:p>
      </dgm:t>
    </dgm:pt>
    <dgm:pt modelId="{0E99DA89-B865-489B-840F-A7CB84D138FC}" type="parTrans" cxnId="{0BED16E1-233F-4601-822B-2CCC600C012E}">
      <dgm:prSet/>
      <dgm:spPr/>
      <dgm:t>
        <a:bodyPr/>
        <a:lstStyle/>
        <a:p>
          <a:endParaRPr lang="tr-TR"/>
        </a:p>
      </dgm:t>
    </dgm:pt>
    <dgm:pt modelId="{5B83D2E5-BDFE-4945-AC02-6419E3906A82}">
      <dgm:prSet custT="1"/>
      <dgm:spPr/>
      <dgm:t>
        <a:bodyPr/>
        <a:lstStyle/>
        <a:p>
          <a:pPr algn="ctr" rtl="0"/>
          <a:r>
            <a:rPr lang="tr-TR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Dinleyebilmek</a:t>
          </a:r>
          <a:endParaRPr lang="tr-TR" sz="2800" b="1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</dgm:t>
    </dgm:pt>
    <dgm:pt modelId="{4E48EB03-D3A3-45B8-A253-03CE842C9B7A}" type="parTrans" cxnId="{BC3E87EF-E119-4F48-B6E0-BA512E270E98}">
      <dgm:prSet/>
      <dgm:spPr/>
      <dgm:t>
        <a:bodyPr/>
        <a:lstStyle/>
        <a:p>
          <a:endParaRPr lang="tr-TR"/>
        </a:p>
      </dgm:t>
    </dgm:pt>
    <dgm:pt modelId="{52F18E3A-F81F-4206-A375-09414DB5D220}" type="sibTrans" cxnId="{BC3E87EF-E119-4F48-B6E0-BA512E270E98}">
      <dgm:prSet/>
      <dgm:spPr/>
      <dgm:t>
        <a:bodyPr/>
        <a:lstStyle/>
        <a:p>
          <a:endParaRPr lang="tr-TR"/>
        </a:p>
      </dgm:t>
    </dgm:pt>
    <dgm:pt modelId="{EE65A034-1FE7-4D5F-9ACC-7C22906D8BF8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*Beklentilerini</a:t>
          </a:r>
        </a:p>
      </dgm:t>
    </dgm:pt>
    <dgm:pt modelId="{E8CB2C75-6E89-456C-A20D-A023A2219BFB}" type="parTrans" cxnId="{672186A7-F9B9-4665-9665-49E52DDF473B}">
      <dgm:prSet/>
      <dgm:spPr/>
      <dgm:t>
        <a:bodyPr/>
        <a:lstStyle/>
        <a:p>
          <a:endParaRPr lang="tr-TR"/>
        </a:p>
      </dgm:t>
    </dgm:pt>
    <dgm:pt modelId="{4A725B6F-EE1F-4C17-9182-A3E81CB8BC38}" type="sibTrans" cxnId="{672186A7-F9B9-4665-9665-49E52DDF473B}">
      <dgm:prSet/>
      <dgm:spPr/>
      <dgm:t>
        <a:bodyPr/>
        <a:lstStyle/>
        <a:p>
          <a:endParaRPr lang="tr-TR"/>
        </a:p>
      </dgm:t>
    </dgm:pt>
    <dgm:pt modelId="{DEE73471-EA75-4536-ABEA-F15E7820E447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*İhtiyaçlarını</a:t>
          </a:r>
        </a:p>
      </dgm:t>
    </dgm:pt>
    <dgm:pt modelId="{9F8EE2F9-7B37-4174-B1BF-C72452876D92}" type="parTrans" cxnId="{056651F1-47FE-47FF-B470-B86408ECA9C4}">
      <dgm:prSet/>
      <dgm:spPr/>
      <dgm:t>
        <a:bodyPr/>
        <a:lstStyle/>
        <a:p>
          <a:endParaRPr lang="tr-TR"/>
        </a:p>
      </dgm:t>
    </dgm:pt>
    <dgm:pt modelId="{0E948253-8952-4DBF-9A06-95628300A5BC}" type="sibTrans" cxnId="{056651F1-47FE-47FF-B470-B86408ECA9C4}">
      <dgm:prSet/>
      <dgm:spPr/>
      <dgm:t>
        <a:bodyPr/>
        <a:lstStyle/>
        <a:p>
          <a:endParaRPr lang="tr-TR"/>
        </a:p>
      </dgm:t>
    </dgm:pt>
    <dgm:pt modelId="{FF6D0E22-FD93-4A04-9907-01E7C3BDDEFE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*Sorumluluklarını</a:t>
          </a:r>
        </a:p>
      </dgm:t>
    </dgm:pt>
    <dgm:pt modelId="{CB333147-76E5-479E-8096-4A9770CA88F6}" type="parTrans" cxnId="{F1AD7F3A-3A46-41DB-9853-1F1BD2533A64}">
      <dgm:prSet/>
      <dgm:spPr/>
      <dgm:t>
        <a:bodyPr/>
        <a:lstStyle/>
        <a:p>
          <a:endParaRPr lang="tr-TR"/>
        </a:p>
      </dgm:t>
    </dgm:pt>
    <dgm:pt modelId="{A1F4579C-55E3-46FF-A304-F356A0B521C9}" type="sibTrans" cxnId="{F1AD7F3A-3A46-41DB-9853-1F1BD2533A64}">
      <dgm:prSet/>
      <dgm:spPr/>
      <dgm:t>
        <a:bodyPr/>
        <a:lstStyle/>
        <a:p>
          <a:endParaRPr lang="tr-TR"/>
        </a:p>
      </dgm:t>
    </dgm:pt>
    <dgm:pt modelId="{E6E06F40-069F-4F78-8DFF-DE5DE60AB015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*Bildiklerini</a:t>
          </a:r>
        </a:p>
      </dgm:t>
    </dgm:pt>
    <dgm:pt modelId="{1C9B174C-ED09-421F-AE80-FAA43654D599}" type="parTrans" cxnId="{47E5A3B3-63D6-4BDB-896B-1FB9C747E396}">
      <dgm:prSet/>
      <dgm:spPr/>
      <dgm:t>
        <a:bodyPr/>
        <a:lstStyle/>
        <a:p>
          <a:endParaRPr lang="tr-TR"/>
        </a:p>
      </dgm:t>
    </dgm:pt>
    <dgm:pt modelId="{F830DEDA-B6F8-4BE9-ADAC-AA2CE16CFA63}" type="sibTrans" cxnId="{47E5A3B3-63D6-4BDB-896B-1FB9C747E396}">
      <dgm:prSet/>
      <dgm:spPr/>
      <dgm:t>
        <a:bodyPr/>
        <a:lstStyle/>
        <a:p>
          <a:endParaRPr lang="tr-TR"/>
        </a:p>
      </dgm:t>
    </dgm:pt>
    <dgm:pt modelId="{0A9210C7-E18D-4386-B89F-1B9849C47907}" type="pres">
      <dgm:prSet presAssocID="{89163C17-1DCF-47AB-8B07-5898CF0182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E4D1CA-E210-40EB-9AA3-78135E5FD915}" type="pres">
      <dgm:prSet presAssocID="{3DCDDA3E-2816-4CFA-A741-38B7E671B047}" presName="parentText" presStyleLbl="node1" presStyleIdx="0" presStyleCnt="7" custLinFactY="6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07FF12-EF0B-4159-B980-287F2EA2DD03}" type="pres">
      <dgm:prSet presAssocID="{BC329658-553F-49C4-9024-059DA0D097A1}" presName="spacer" presStyleCnt="0"/>
      <dgm:spPr/>
    </dgm:pt>
    <dgm:pt modelId="{8A904D86-B537-41B2-A1DD-83D64B241740}" type="pres">
      <dgm:prSet presAssocID="{EE65A034-1FE7-4D5F-9ACC-7C22906D8BF8}" presName="parentText" presStyleLbl="node1" presStyleIdx="1" presStyleCnt="7" custLinFactNeighborY="5269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406080-8482-4D90-B888-203A49D088AE}" type="pres">
      <dgm:prSet presAssocID="{4A725B6F-EE1F-4C17-9182-A3E81CB8BC38}" presName="spacer" presStyleCnt="0"/>
      <dgm:spPr/>
    </dgm:pt>
    <dgm:pt modelId="{526BE08B-BF73-4DE4-8187-81F20F7AC539}" type="pres">
      <dgm:prSet presAssocID="{DEE73471-EA75-4536-ABEA-F15E7820E44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6D1590-E228-4E2D-8943-47D7FB3353D3}" type="pres">
      <dgm:prSet presAssocID="{0E948253-8952-4DBF-9A06-95628300A5BC}" presName="spacer" presStyleCnt="0"/>
      <dgm:spPr/>
    </dgm:pt>
    <dgm:pt modelId="{AAB5D9E3-DBAC-4077-8CC0-ED2198500F50}" type="pres">
      <dgm:prSet presAssocID="{FF6D0E22-FD93-4A04-9907-01E7C3BDDEFE}" presName="parentText" presStyleLbl="node1" presStyleIdx="3" presStyleCnt="7" custLinFactY="-18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00EB34-1DBC-4F7E-9E87-6DA99A694CB0}" type="pres">
      <dgm:prSet presAssocID="{A1F4579C-55E3-46FF-A304-F356A0B521C9}" presName="spacer" presStyleCnt="0"/>
      <dgm:spPr/>
    </dgm:pt>
    <dgm:pt modelId="{B52FAC43-66CE-4EAB-BB28-38870912EBA0}" type="pres">
      <dgm:prSet presAssocID="{E6E06F40-069F-4F78-8DFF-DE5DE60AB015}" presName="parentText" presStyleLbl="node1" presStyleIdx="4" presStyleCnt="7" custLinFactY="-104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6310F7-156B-4918-BB56-D15FCBB81AF8}" type="pres">
      <dgm:prSet presAssocID="{F830DEDA-B6F8-4BE9-ADAC-AA2CE16CFA63}" presName="spacer" presStyleCnt="0"/>
      <dgm:spPr/>
    </dgm:pt>
    <dgm:pt modelId="{2185D7A7-45F4-412E-9E24-52EC0277EAE3}" type="pres">
      <dgm:prSet presAssocID="{1AE48D97-7E79-4CC7-B184-0EAE3F7179CA}" presName="parentText" presStyleLbl="node1" presStyleIdx="5" presStyleCnt="7" custLinFactY="-296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C67E03-FA70-4C72-9468-5D52502380BB}" type="pres">
      <dgm:prSet presAssocID="{5B4119BE-D616-407C-8D8F-1DAA588270FC}" presName="spacer" presStyleCnt="0"/>
      <dgm:spPr/>
    </dgm:pt>
    <dgm:pt modelId="{B19466C0-B976-4DD2-9C58-6295ADDC8A12}" type="pres">
      <dgm:prSet presAssocID="{5B83D2E5-BDFE-4945-AC02-6419E3906A82}" presName="parentText" presStyleLbl="node1" presStyleIdx="6" presStyleCnt="7" custLinFactY="-488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9C710B-1A58-4994-A04B-818FD1F85598}" type="presOf" srcId="{E6E06F40-069F-4F78-8DFF-DE5DE60AB015}" destId="{B52FAC43-66CE-4EAB-BB28-38870912EBA0}" srcOrd="0" destOrd="0" presId="urn:microsoft.com/office/officeart/2005/8/layout/vList2"/>
    <dgm:cxn modelId="{BC3E87EF-E119-4F48-B6E0-BA512E270E98}" srcId="{89163C17-1DCF-47AB-8B07-5898CF018290}" destId="{5B83D2E5-BDFE-4945-AC02-6419E3906A82}" srcOrd="6" destOrd="0" parTransId="{4E48EB03-D3A3-45B8-A253-03CE842C9B7A}" sibTransId="{52F18E3A-F81F-4206-A375-09414DB5D220}"/>
    <dgm:cxn modelId="{C9C0467E-11F0-4420-A19F-9172B9B6EF16}" type="presOf" srcId="{3DCDDA3E-2816-4CFA-A741-38B7E671B047}" destId="{54E4D1CA-E210-40EB-9AA3-78135E5FD915}" srcOrd="0" destOrd="0" presId="urn:microsoft.com/office/officeart/2005/8/layout/vList2"/>
    <dgm:cxn modelId="{326DC4C0-6262-44D5-B0C8-0DFE5FED6245}" type="presOf" srcId="{FF6D0E22-FD93-4A04-9907-01E7C3BDDEFE}" destId="{AAB5D9E3-DBAC-4077-8CC0-ED2198500F50}" srcOrd="0" destOrd="0" presId="urn:microsoft.com/office/officeart/2005/8/layout/vList2"/>
    <dgm:cxn modelId="{0BED16E1-233F-4601-822B-2CCC600C012E}" srcId="{89163C17-1DCF-47AB-8B07-5898CF018290}" destId="{1AE48D97-7E79-4CC7-B184-0EAE3F7179CA}" srcOrd="5" destOrd="0" parTransId="{0E99DA89-B865-489B-840F-A7CB84D138FC}" sibTransId="{5B4119BE-D616-407C-8D8F-1DAA588270FC}"/>
    <dgm:cxn modelId="{95CFD54A-1041-4BD7-BB6E-629539628758}" type="presOf" srcId="{EE65A034-1FE7-4D5F-9ACC-7C22906D8BF8}" destId="{8A904D86-B537-41B2-A1DD-83D64B241740}" srcOrd="0" destOrd="0" presId="urn:microsoft.com/office/officeart/2005/8/layout/vList2"/>
    <dgm:cxn modelId="{056651F1-47FE-47FF-B470-B86408ECA9C4}" srcId="{89163C17-1DCF-47AB-8B07-5898CF018290}" destId="{DEE73471-EA75-4536-ABEA-F15E7820E447}" srcOrd="2" destOrd="0" parTransId="{9F8EE2F9-7B37-4174-B1BF-C72452876D92}" sibTransId="{0E948253-8952-4DBF-9A06-95628300A5BC}"/>
    <dgm:cxn modelId="{672186A7-F9B9-4665-9665-49E52DDF473B}" srcId="{89163C17-1DCF-47AB-8B07-5898CF018290}" destId="{EE65A034-1FE7-4D5F-9ACC-7C22906D8BF8}" srcOrd="1" destOrd="0" parTransId="{E8CB2C75-6E89-456C-A20D-A023A2219BFB}" sibTransId="{4A725B6F-EE1F-4C17-9182-A3E81CB8BC38}"/>
    <dgm:cxn modelId="{47E5A3B3-63D6-4BDB-896B-1FB9C747E396}" srcId="{89163C17-1DCF-47AB-8B07-5898CF018290}" destId="{E6E06F40-069F-4F78-8DFF-DE5DE60AB015}" srcOrd="4" destOrd="0" parTransId="{1C9B174C-ED09-421F-AE80-FAA43654D599}" sibTransId="{F830DEDA-B6F8-4BE9-ADAC-AA2CE16CFA63}"/>
    <dgm:cxn modelId="{B0C6B492-B947-4C53-A9DA-8053C8D3F9B3}" type="presOf" srcId="{1AE48D97-7E79-4CC7-B184-0EAE3F7179CA}" destId="{2185D7A7-45F4-412E-9E24-52EC0277EAE3}" srcOrd="0" destOrd="0" presId="urn:microsoft.com/office/officeart/2005/8/layout/vList2"/>
    <dgm:cxn modelId="{00EA95A6-9E74-4058-9B64-6A1359CEFC17}" type="presOf" srcId="{5B83D2E5-BDFE-4945-AC02-6419E3906A82}" destId="{B19466C0-B976-4DD2-9C58-6295ADDC8A12}" srcOrd="0" destOrd="0" presId="urn:microsoft.com/office/officeart/2005/8/layout/vList2"/>
    <dgm:cxn modelId="{F1AD7F3A-3A46-41DB-9853-1F1BD2533A64}" srcId="{89163C17-1DCF-47AB-8B07-5898CF018290}" destId="{FF6D0E22-FD93-4A04-9907-01E7C3BDDEFE}" srcOrd="3" destOrd="0" parTransId="{CB333147-76E5-479E-8096-4A9770CA88F6}" sibTransId="{A1F4579C-55E3-46FF-A304-F356A0B521C9}"/>
    <dgm:cxn modelId="{87510DFD-0894-4A9C-A2E0-FCD9D4E06139}" type="presOf" srcId="{DEE73471-EA75-4536-ABEA-F15E7820E447}" destId="{526BE08B-BF73-4DE4-8187-81F20F7AC539}" srcOrd="0" destOrd="0" presId="urn:microsoft.com/office/officeart/2005/8/layout/vList2"/>
    <dgm:cxn modelId="{352B1FDE-6E47-4286-ADAB-6486C70D9CF4}" type="presOf" srcId="{89163C17-1DCF-47AB-8B07-5898CF018290}" destId="{0A9210C7-E18D-4386-B89F-1B9849C47907}" srcOrd="0" destOrd="0" presId="urn:microsoft.com/office/officeart/2005/8/layout/vList2"/>
    <dgm:cxn modelId="{1D60E7B2-EFA1-463E-9231-42AE40B3ACB4}" srcId="{89163C17-1DCF-47AB-8B07-5898CF018290}" destId="{3DCDDA3E-2816-4CFA-A741-38B7E671B047}" srcOrd="0" destOrd="0" parTransId="{9D0A1BFA-31E9-44A1-AEFA-E89A96318992}" sibTransId="{BC329658-553F-49C4-9024-059DA0D097A1}"/>
    <dgm:cxn modelId="{1B025ADB-777B-4C15-B015-9E22DC844934}" type="presParOf" srcId="{0A9210C7-E18D-4386-B89F-1B9849C47907}" destId="{54E4D1CA-E210-40EB-9AA3-78135E5FD915}" srcOrd="0" destOrd="0" presId="urn:microsoft.com/office/officeart/2005/8/layout/vList2"/>
    <dgm:cxn modelId="{8BC2BC24-2D03-4829-922D-8FA94E4EC003}" type="presParOf" srcId="{0A9210C7-E18D-4386-B89F-1B9849C47907}" destId="{B507FF12-EF0B-4159-B980-287F2EA2DD03}" srcOrd="1" destOrd="0" presId="urn:microsoft.com/office/officeart/2005/8/layout/vList2"/>
    <dgm:cxn modelId="{27A732AD-7275-447A-B782-EF21BFF41FDF}" type="presParOf" srcId="{0A9210C7-E18D-4386-B89F-1B9849C47907}" destId="{8A904D86-B537-41B2-A1DD-83D64B241740}" srcOrd="2" destOrd="0" presId="urn:microsoft.com/office/officeart/2005/8/layout/vList2"/>
    <dgm:cxn modelId="{28B82DDA-6BAA-4A0C-A51F-6328A3C497AB}" type="presParOf" srcId="{0A9210C7-E18D-4386-B89F-1B9849C47907}" destId="{3F406080-8482-4D90-B888-203A49D088AE}" srcOrd="3" destOrd="0" presId="urn:microsoft.com/office/officeart/2005/8/layout/vList2"/>
    <dgm:cxn modelId="{D5D763E5-5B53-408C-BC8B-A501FA765D58}" type="presParOf" srcId="{0A9210C7-E18D-4386-B89F-1B9849C47907}" destId="{526BE08B-BF73-4DE4-8187-81F20F7AC539}" srcOrd="4" destOrd="0" presId="urn:microsoft.com/office/officeart/2005/8/layout/vList2"/>
    <dgm:cxn modelId="{B1F1EC72-53FD-44FE-B3CE-963042563719}" type="presParOf" srcId="{0A9210C7-E18D-4386-B89F-1B9849C47907}" destId="{A36D1590-E228-4E2D-8943-47D7FB3353D3}" srcOrd="5" destOrd="0" presId="urn:microsoft.com/office/officeart/2005/8/layout/vList2"/>
    <dgm:cxn modelId="{74F0AE4F-8433-4B7C-B355-FB19926CADA6}" type="presParOf" srcId="{0A9210C7-E18D-4386-B89F-1B9849C47907}" destId="{AAB5D9E3-DBAC-4077-8CC0-ED2198500F50}" srcOrd="6" destOrd="0" presId="urn:microsoft.com/office/officeart/2005/8/layout/vList2"/>
    <dgm:cxn modelId="{104CD543-C046-4EFB-8936-13BF45B013EA}" type="presParOf" srcId="{0A9210C7-E18D-4386-B89F-1B9849C47907}" destId="{BD00EB34-1DBC-4F7E-9E87-6DA99A694CB0}" srcOrd="7" destOrd="0" presId="urn:microsoft.com/office/officeart/2005/8/layout/vList2"/>
    <dgm:cxn modelId="{35C3DEC2-B0D2-4116-9D25-2B13A780E077}" type="presParOf" srcId="{0A9210C7-E18D-4386-B89F-1B9849C47907}" destId="{B52FAC43-66CE-4EAB-BB28-38870912EBA0}" srcOrd="8" destOrd="0" presId="urn:microsoft.com/office/officeart/2005/8/layout/vList2"/>
    <dgm:cxn modelId="{63A25A5B-ACD6-4790-A7C3-B69B4537B4BF}" type="presParOf" srcId="{0A9210C7-E18D-4386-B89F-1B9849C47907}" destId="{956310F7-156B-4918-BB56-D15FCBB81AF8}" srcOrd="9" destOrd="0" presId="urn:microsoft.com/office/officeart/2005/8/layout/vList2"/>
    <dgm:cxn modelId="{2D0A16B8-35CD-4319-A4D4-1264E74A617B}" type="presParOf" srcId="{0A9210C7-E18D-4386-B89F-1B9849C47907}" destId="{2185D7A7-45F4-412E-9E24-52EC0277EAE3}" srcOrd="10" destOrd="0" presId="urn:microsoft.com/office/officeart/2005/8/layout/vList2"/>
    <dgm:cxn modelId="{E05EA9ED-C23B-4510-BF9F-1C759E434F29}" type="presParOf" srcId="{0A9210C7-E18D-4386-B89F-1B9849C47907}" destId="{9AC67E03-FA70-4C72-9468-5D52502380BB}" srcOrd="11" destOrd="0" presId="urn:microsoft.com/office/officeart/2005/8/layout/vList2"/>
    <dgm:cxn modelId="{425CFDCB-89D2-4FF8-87C2-64FE66858EBA}" type="presParOf" srcId="{0A9210C7-E18D-4386-B89F-1B9849C47907}" destId="{B19466C0-B976-4DD2-9C58-6295ADDC8A1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451FB4-7EF8-4D19-AABE-F2ECF89782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ABCC18-FDB8-42E5-A3BE-66327C4B0578}">
      <dgm:prSet custT="1"/>
      <dgm:spPr/>
      <dgm:t>
        <a:bodyPr/>
        <a:lstStyle/>
        <a:p>
          <a:r>
            <a:rPr lang="tr-TR" sz="3200" b="1" dirty="0"/>
            <a:t>Ö</a:t>
          </a:r>
          <a:r>
            <a:rPr lang="de-DE" sz="3200" b="1" dirty="0"/>
            <a:t>z </a:t>
          </a:r>
          <a:r>
            <a:rPr lang="tr-TR" sz="3200" b="1" dirty="0"/>
            <a:t>g</a:t>
          </a:r>
          <a:r>
            <a:rPr lang="de-DE" sz="3200" b="1" dirty="0" err="1"/>
            <a:t>üven</a:t>
          </a:r>
          <a:r>
            <a:rPr lang="tr-TR" sz="3200" b="1" dirty="0" err="1"/>
            <a:t>lidir</a:t>
          </a:r>
          <a:r>
            <a:rPr lang="tr-TR" sz="3200" b="1" dirty="0"/>
            <a:t>. Kendi yaşamının sorumluluğunu alır ve özgürleşir. </a:t>
          </a:r>
          <a:endParaRPr lang="en-US" sz="3200" dirty="0"/>
        </a:p>
      </dgm:t>
    </dgm:pt>
    <dgm:pt modelId="{7CE3CC43-F029-4C58-B6D8-4C6746AB94B4}" type="parTrans" cxnId="{7BA9033A-0402-44DD-8761-790E8335A43E}">
      <dgm:prSet/>
      <dgm:spPr/>
      <dgm:t>
        <a:bodyPr/>
        <a:lstStyle/>
        <a:p>
          <a:endParaRPr lang="en-US"/>
        </a:p>
      </dgm:t>
    </dgm:pt>
    <dgm:pt modelId="{C60BD74A-9FA9-4275-BE56-21FA0505C2CD}" type="sibTrans" cxnId="{7BA9033A-0402-44DD-8761-790E8335A43E}">
      <dgm:prSet/>
      <dgm:spPr/>
      <dgm:t>
        <a:bodyPr/>
        <a:lstStyle/>
        <a:p>
          <a:endParaRPr lang="en-US"/>
        </a:p>
      </dgm:t>
    </dgm:pt>
    <dgm:pt modelId="{3E74D4CB-D2A7-4211-B110-0E1C5F6233D5}">
      <dgm:prSet custT="1"/>
      <dgm:spPr/>
      <dgm:t>
        <a:bodyPr/>
        <a:lstStyle/>
        <a:p>
          <a:r>
            <a:rPr lang="tr-TR" sz="3200" b="1" dirty="0"/>
            <a:t>Gelecekten beklentileri gerçekçi ve ulaşılabilir hedeflerden oluşmaktadır.</a:t>
          </a:r>
          <a:endParaRPr lang="en-US" sz="3200" dirty="0"/>
        </a:p>
      </dgm:t>
    </dgm:pt>
    <dgm:pt modelId="{A33E770F-5AB4-4436-95E2-51EF8AD38483}" type="parTrans" cxnId="{C9BCC643-8F9D-4EBC-8B1C-B083CDB46D43}">
      <dgm:prSet/>
      <dgm:spPr/>
      <dgm:t>
        <a:bodyPr/>
        <a:lstStyle/>
        <a:p>
          <a:endParaRPr lang="en-US"/>
        </a:p>
      </dgm:t>
    </dgm:pt>
    <dgm:pt modelId="{1C745D6A-9B27-4A1D-82C9-424501D045E5}" type="sibTrans" cxnId="{C9BCC643-8F9D-4EBC-8B1C-B083CDB46D43}">
      <dgm:prSet/>
      <dgm:spPr/>
      <dgm:t>
        <a:bodyPr/>
        <a:lstStyle/>
        <a:p>
          <a:endParaRPr lang="en-US"/>
        </a:p>
      </dgm:t>
    </dgm:pt>
    <dgm:pt modelId="{6F5A215E-68F6-44C8-86D2-5D735AEBF807}">
      <dgm:prSet custT="1"/>
      <dgm:spPr/>
      <dgm:t>
        <a:bodyPr/>
        <a:lstStyle/>
        <a:p>
          <a:r>
            <a:rPr lang="tr-TR" sz="3200" b="1" dirty="0"/>
            <a:t>Stres durumları ile başa çıkmada daha başarılı olmaktadırlar.</a:t>
          </a:r>
          <a:endParaRPr lang="en-US" sz="3200" dirty="0"/>
        </a:p>
      </dgm:t>
    </dgm:pt>
    <dgm:pt modelId="{E63FEC0A-2812-4429-9A00-0265332F9FE5}" type="parTrans" cxnId="{41469F62-F0CC-4A50-8452-A3269F6C27D8}">
      <dgm:prSet/>
      <dgm:spPr/>
      <dgm:t>
        <a:bodyPr/>
        <a:lstStyle/>
        <a:p>
          <a:endParaRPr lang="en-US"/>
        </a:p>
      </dgm:t>
    </dgm:pt>
    <dgm:pt modelId="{CFCAE255-AD28-43DF-9F15-360D7B848058}" type="sibTrans" cxnId="{41469F62-F0CC-4A50-8452-A3269F6C27D8}">
      <dgm:prSet/>
      <dgm:spPr/>
      <dgm:t>
        <a:bodyPr/>
        <a:lstStyle/>
        <a:p>
          <a:endParaRPr lang="en-US"/>
        </a:p>
      </dgm:t>
    </dgm:pt>
    <dgm:pt modelId="{CB696433-70A1-4D02-9F7D-4E59E9B9FE64}">
      <dgm:prSet custT="1"/>
      <dgm:spPr/>
      <dgm:t>
        <a:bodyPr/>
        <a:lstStyle/>
        <a:p>
          <a:r>
            <a:rPr lang="tr-TR" sz="3200" b="1" dirty="0"/>
            <a:t>Kişiler arası ilişkilerinde olumlu ve yapıcı olabilir</a:t>
          </a:r>
          <a:r>
            <a:rPr lang="tr-TR" sz="3800" b="1" dirty="0"/>
            <a:t>. </a:t>
          </a:r>
          <a:r>
            <a:rPr lang="tr-TR" sz="3800" dirty="0"/>
            <a:t> </a:t>
          </a:r>
          <a:endParaRPr lang="en-US" sz="3800" dirty="0"/>
        </a:p>
      </dgm:t>
    </dgm:pt>
    <dgm:pt modelId="{E13FB8B5-E78F-44A2-8554-6C0367AC1436}" type="parTrans" cxnId="{6D17B3DF-0FF0-435A-BBD3-CFD635C3610E}">
      <dgm:prSet/>
      <dgm:spPr/>
      <dgm:t>
        <a:bodyPr/>
        <a:lstStyle/>
        <a:p>
          <a:endParaRPr lang="en-US"/>
        </a:p>
      </dgm:t>
    </dgm:pt>
    <dgm:pt modelId="{59303F34-12A3-45E1-9CC9-09B28D62416C}" type="sibTrans" cxnId="{6D17B3DF-0FF0-435A-BBD3-CFD635C3610E}">
      <dgm:prSet/>
      <dgm:spPr/>
      <dgm:t>
        <a:bodyPr/>
        <a:lstStyle/>
        <a:p>
          <a:endParaRPr lang="en-US"/>
        </a:p>
      </dgm:t>
    </dgm:pt>
    <dgm:pt modelId="{ABD14ED3-8514-4830-B3BA-54B0C44AA02A}" type="pres">
      <dgm:prSet presAssocID="{C6451FB4-7EF8-4D19-AABE-F2ECF89782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3919D99-5F07-43CA-BC1E-7740B234DB9D}" type="pres">
      <dgm:prSet presAssocID="{86ABCC18-FDB8-42E5-A3BE-66327C4B0578}" presName="thickLine" presStyleLbl="alignNode1" presStyleIdx="0" presStyleCnt="4"/>
      <dgm:spPr/>
    </dgm:pt>
    <dgm:pt modelId="{CE6560F0-AC98-4B8C-A9ED-38B6F13D76F1}" type="pres">
      <dgm:prSet presAssocID="{86ABCC18-FDB8-42E5-A3BE-66327C4B0578}" presName="horz1" presStyleCnt="0"/>
      <dgm:spPr/>
    </dgm:pt>
    <dgm:pt modelId="{8C607BEA-3A57-41A4-8538-72A1DC93C49A}" type="pres">
      <dgm:prSet presAssocID="{86ABCC18-FDB8-42E5-A3BE-66327C4B0578}" presName="tx1" presStyleLbl="revTx" presStyleIdx="0" presStyleCnt="4"/>
      <dgm:spPr/>
      <dgm:t>
        <a:bodyPr/>
        <a:lstStyle/>
        <a:p>
          <a:endParaRPr lang="tr-TR"/>
        </a:p>
      </dgm:t>
    </dgm:pt>
    <dgm:pt modelId="{A3809501-5607-4E17-A224-A1DE46B6FA0F}" type="pres">
      <dgm:prSet presAssocID="{86ABCC18-FDB8-42E5-A3BE-66327C4B0578}" presName="vert1" presStyleCnt="0"/>
      <dgm:spPr/>
    </dgm:pt>
    <dgm:pt modelId="{B66BC6EB-163E-4DA9-82F0-B5E4346511A5}" type="pres">
      <dgm:prSet presAssocID="{3E74D4CB-D2A7-4211-B110-0E1C5F6233D5}" presName="thickLine" presStyleLbl="alignNode1" presStyleIdx="1" presStyleCnt="4"/>
      <dgm:spPr/>
    </dgm:pt>
    <dgm:pt modelId="{B24C68B3-6002-4868-9CC7-E36F35011707}" type="pres">
      <dgm:prSet presAssocID="{3E74D4CB-D2A7-4211-B110-0E1C5F6233D5}" presName="horz1" presStyleCnt="0"/>
      <dgm:spPr/>
    </dgm:pt>
    <dgm:pt modelId="{CA8831A5-68C0-4E75-86D6-BA8954BA0073}" type="pres">
      <dgm:prSet presAssocID="{3E74D4CB-D2A7-4211-B110-0E1C5F6233D5}" presName="tx1" presStyleLbl="revTx" presStyleIdx="1" presStyleCnt="4"/>
      <dgm:spPr/>
      <dgm:t>
        <a:bodyPr/>
        <a:lstStyle/>
        <a:p>
          <a:endParaRPr lang="tr-TR"/>
        </a:p>
      </dgm:t>
    </dgm:pt>
    <dgm:pt modelId="{C0696B61-F3D8-4D42-9A51-2875A6B9603C}" type="pres">
      <dgm:prSet presAssocID="{3E74D4CB-D2A7-4211-B110-0E1C5F6233D5}" presName="vert1" presStyleCnt="0"/>
      <dgm:spPr/>
    </dgm:pt>
    <dgm:pt modelId="{C6CCE6ED-4AB8-40B5-8B86-0B892207C41B}" type="pres">
      <dgm:prSet presAssocID="{6F5A215E-68F6-44C8-86D2-5D735AEBF807}" presName="thickLine" presStyleLbl="alignNode1" presStyleIdx="2" presStyleCnt="4"/>
      <dgm:spPr/>
    </dgm:pt>
    <dgm:pt modelId="{716172F4-D33C-4AE1-9508-0D162282289D}" type="pres">
      <dgm:prSet presAssocID="{6F5A215E-68F6-44C8-86D2-5D735AEBF807}" presName="horz1" presStyleCnt="0"/>
      <dgm:spPr/>
    </dgm:pt>
    <dgm:pt modelId="{F98FC334-15A4-4E87-8715-5ACFEA520CFE}" type="pres">
      <dgm:prSet presAssocID="{6F5A215E-68F6-44C8-86D2-5D735AEBF807}" presName="tx1" presStyleLbl="revTx" presStyleIdx="2" presStyleCnt="4"/>
      <dgm:spPr/>
      <dgm:t>
        <a:bodyPr/>
        <a:lstStyle/>
        <a:p>
          <a:endParaRPr lang="tr-TR"/>
        </a:p>
      </dgm:t>
    </dgm:pt>
    <dgm:pt modelId="{23049738-2F30-4A14-B1C5-A974906D5230}" type="pres">
      <dgm:prSet presAssocID="{6F5A215E-68F6-44C8-86D2-5D735AEBF807}" presName="vert1" presStyleCnt="0"/>
      <dgm:spPr/>
    </dgm:pt>
    <dgm:pt modelId="{FC36C806-60E0-4756-A6F9-79046DD6571D}" type="pres">
      <dgm:prSet presAssocID="{CB696433-70A1-4D02-9F7D-4E59E9B9FE64}" presName="thickLine" presStyleLbl="alignNode1" presStyleIdx="3" presStyleCnt="4"/>
      <dgm:spPr/>
    </dgm:pt>
    <dgm:pt modelId="{7A30C784-7357-4367-BE88-1697EAA80D41}" type="pres">
      <dgm:prSet presAssocID="{CB696433-70A1-4D02-9F7D-4E59E9B9FE64}" presName="horz1" presStyleCnt="0"/>
      <dgm:spPr/>
    </dgm:pt>
    <dgm:pt modelId="{9C9D60B2-5641-4FD1-B58E-2BFE6F79665B}" type="pres">
      <dgm:prSet presAssocID="{CB696433-70A1-4D02-9F7D-4E59E9B9FE64}" presName="tx1" presStyleLbl="revTx" presStyleIdx="3" presStyleCnt="4"/>
      <dgm:spPr/>
      <dgm:t>
        <a:bodyPr/>
        <a:lstStyle/>
        <a:p>
          <a:endParaRPr lang="tr-TR"/>
        </a:p>
      </dgm:t>
    </dgm:pt>
    <dgm:pt modelId="{461BFD6B-20FB-4BF7-A6C3-AC1F25FF9257}" type="pres">
      <dgm:prSet presAssocID="{CB696433-70A1-4D02-9F7D-4E59E9B9FE64}" presName="vert1" presStyleCnt="0"/>
      <dgm:spPr/>
    </dgm:pt>
  </dgm:ptLst>
  <dgm:cxnLst>
    <dgm:cxn modelId="{7BA9033A-0402-44DD-8761-790E8335A43E}" srcId="{C6451FB4-7EF8-4D19-AABE-F2ECF897824F}" destId="{86ABCC18-FDB8-42E5-A3BE-66327C4B0578}" srcOrd="0" destOrd="0" parTransId="{7CE3CC43-F029-4C58-B6D8-4C6746AB94B4}" sibTransId="{C60BD74A-9FA9-4275-BE56-21FA0505C2CD}"/>
    <dgm:cxn modelId="{41469F62-F0CC-4A50-8452-A3269F6C27D8}" srcId="{C6451FB4-7EF8-4D19-AABE-F2ECF897824F}" destId="{6F5A215E-68F6-44C8-86D2-5D735AEBF807}" srcOrd="2" destOrd="0" parTransId="{E63FEC0A-2812-4429-9A00-0265332F9FE5}" sibTransId="{CFCAE255-AD28-43DF-9F15-360D7B848058}"/>
    <dgm:cxn modelId="{779BC9BD-E213-45DC-B6CF-85DEE944A808}" type="presOf" srcId="{86ABCC18-FDB8-42E5-A3BE-66327C4B0578}" destId="{8C607BEA-3A57-41A4-8538-72A1DC93C49A}" srcOrd="0" destOrd="0" presId="urn:microsoft.com/office/officeart/2008/layout/LinedList"/>
    <dgm:cxn modelId="{5B9D1E2F-53B3-4A00-8A58-25E8682A4041}" type="presOf" srcId="{CB696433-70A1-4D02-9F7D-4E59E9B9FE64}" destId="{9C9D60B2-5641-4FD1-B58E-2BFE6F79665B}" srcOrd="0" destOrd="0" presId="urn:microsoft.com/office/officeart/2008/layout/LinedList"/>
    <dgm:cxn modelId="{598D3B1A-9D3C-4663-8F4F-0D0E99719362}" type="presOf" srcId="{3E74D4CB-D2A7-4211-B110-0E1C5F6233D5}" destId="{CA8831A5-68C0-4E75-86D6-BA8954BA0073}" srcOrd="0" destOrd="0" presId="urn:microsoft.com/office/officeart/2008/layout/LinedList"/>
    <dgm:cxn modelId="{C9BCC643-8F9D-4EBC-8B1C-B083CDB46D43}" srcId="{C6451FB4-7EF8-4D19-AABE-F2ECF897824F}" destId="{3E74D4CB-D2A7-4211-B110-0E1C5F6233D5}" srcOrd="1" destOrd="0" parTransId="{A33E770F-5AB4-4436-95E2-51EF8AD38483}" sibTransId="{1C745D6A-9B27-4A1D-82C9-424501D045E5}"/>
    <dgm:cxn modelId="{99609B8F-327C-4A5B-A3A6-4245990A90E3}" type="presOf" srcId="{C6451FB4-7EF8-4D19-AABE-F2ECF897824F}" destId="{ABD14ED3-8514-4830-B3BA-54B0C44AA02A}" srcOrd="0" destOrd="0" presId="urn:microsoft.com/office/officeart/2008/layout/LinedList"/>
    <dgm:cxn modelId="{6D17B3DF-0FF0-435A-BBD3-CFD635C3610E}" srcId="{C6451FB4-7EF8-4D19-AABE-F2ECF897824F}" destId="{CB696433-70A1-4D02-9F7D-4E59E9B9FE64}" srcOrd="3" destOrd="0" parTransId="{E13FB8B5-E78F-44A2-8554-6C0367AC1436}" sibTransId="{59303F34-12A3-45E1-9CC9-09B28D62416C}"/>
    <dgm:cxn modelId="{64333E96-45F3-4749-A0ED-9C8DB8A6B8EE}" type="presOf" srcId="{6F5A215E-68F6-44C8-86D2-5D735AEBF807}" destId="{F98FC334-15A4-4E87-8715-5ACFEA520CFE}" srcOrd="0" destOrd="0" presId="urn:microsoft.com/office/officeart/2008/layout/LinedList"/>
    <dgm:cxn modelId="{72B3A126-A8AE-4999-B41A-22540B5AAD40}" type="presParOf" srcId="{ABD14ED3-8514-4830-B3BA-54B0C44AA02A}" destId="{B3919D99-5F07-43CA-BC1E-7740B234DB9D}" srcOrd="0" destOrd="0" presId="urn:microsoft.com/office/officeart/2008/layout/LinedList"/>
    <dgm:cxn modelId="{CC914DC3-06B9-4292-951E-B3A3ABB93D65}" type="presParOf" srcId="{ABD14ED3-8514-4830-B3BA-54B0C44AA02A}" destId="{CE6560F0-AC98-4B8C-A9ED-38B6F13D76F1}" srcOrd="1" destOrd="0" presId="urn:microsoft.com/office/officeart/2008/layout/LinedList"/>
    <dgm:cxn modelId="{896406EF-39F5-49D4-B653-4911547A68F0}" type="presParOf" srcId="{CE6560F0-AC98-4B8C-A9ED-38B6F13D76F1}" destId="{8C607BEA-3A57-41A4-8538-72A1DC93C49A}" srcOrd="0" destOrd="0" presId="urn:microsoft.com/office/officeart/2008/layout/LinedList"/>
    <dgm:cxn modelId="{183D9C0F-93D5-42BC-9AF1-7D2BF4D6E12F}" type="presParOf" srcId="{CE6560F0-AC98-4B8C-A9ED-38B6F13D76F1}" destId="{A3809501-5607-4E17-A224-A1DE46B6FA0F}" srcOrd="1" destOrd="0" presId="urn:microsoft.com/office/officeart/2008/layout/LinedList"/>
    <dgm:cxn modelId="{6261E7F2-BB9C-4A8E-8CC4-F643157EE234}" type="presParOf" srcId="{ABD14ED3-8514-4830-B3BA-54B0C44AA02A}" destId="{B66BC6EB-163E-4DA9-82F0-B5E4346511A5}" srcOrd="2" destOrd="0" presId="urn:microsoft.com/office/officeart/2008/layout/LinedList"/>
    <dgm:cxn modelId="{97F89C43-FCD7-499A-B4C3-26A9000A8900}" type="presParOf" srcId="{ABD14ED3-8514-4830-B3BA-54B0C44AA02A}" destId="{B24C68B3-6002-4868-9CC7-E36F35011707}" srcOrd="3" destOrd="0" presId="urn:microsoft.com/office/officeart/2008/layout/LinedList"/>
    <dgm:cxn modelId="{BCEECE1F-9039-4426-869A-F67B3007DC24}" type="presParOf" srcId="{B24C68B3-6002-4868-9CC7-E36F35011707}" destId="{CA8831A5-68C0-4E75-86D6-BA8954BA0073}" srcOrd="0" destOrd="0" presId="urn:microsoft.com/office/officeart/2008/layout/LinedList"/>
    <dgm:cxn modelId="{979506B1-F003-4572-AE17-7D2FF7D85E5E}" type="presParOf" srcId="{B24C68B3-6002-4868-9CC7-E36F35011707}" destId="{C0696B61-F3D8-4D42-9A51-2875A6B9603C}" srcOrd="1" destOrd="0" presId="urn:microsoft.com/office/officeart/2008/layout/LinedList"/>
    <dgm:cxn modelId="{9A38EA95-3F8F-4A44-AB2A-4B9AE73287D1}" type="presParOf" srcId="{ABD14ED3-8514-4830-B3BA-54B0C44AA02A}" destId="{C6CCE6ED-4AB8-40B5-8B86-0B892207C41B}" srcOrd="4" destOrd="0" presId="urn:microsoft.com/office/officeart/2008/layout/LinedList"/>
    <dgm:cxn modelId="{81C1DA5C-CA77-4AB1-BD0E-CA98FB1FCEFB}" type="presParOf" srcId="{ABD14ED3-8514-4830-B3BA-54B0C44AA02A}" destId="{716172F4-D33C-4AE1-9508-0D162282289D}" srcOrd="5" destOrd="0" presId="urn:microsoft.com/office/officeart/2008/layout/LinedList"/>
    <dgm:cxn modelId="{76AB90D3-EE3D-4A9E-BCAD-72B9871FFFB2}" type="presParOf" srcId="{716172F4-D33C-4AE1-9508-0D162282289D}" destId="{F98FC334-15A4-4E87-8715-5ACFEA520CFE}" srcOrd="0" destOrd="0" presId="urn:microsoft.com/office/officeart/2008/layout/LinedList"/>
    <dgm:cxn modelId="{312C7A9F-E92A-4C49-A665-4990E33C4AE6}" type="presParOf" srcId="{716172F4-D33C-4AE1-9508-0D162282289D}" destId="{23049738-2F30-4A14-B1C5-A974906D5230}" srcOrd="1" destOrd="0" presId="urn:microsoft.com/office/officeart/2008/layout/LinedList"/>
    <dgm:cxn modelId="{A18E6D58-4D88-4E3C-B3B5-6122D76F69B1}" type="presParOf" srcId="{ABD14ED3-8514-4830-B3BA-54B0C44AA02A}" destId="{FC36C806-60E0-4756-A6F9-79046DD6571D}" srcOrd="6" destOrd="0" presId="urn:microsoft.com/office/officeart/2008/layout/LinedList"/>
    <dgm:cxn modelId="{E958566F-C1E9-4CD2-92E0-0EDD3C578EC8}" type="presParOf" srcId="{ABD14ED3-8514-4830-B3BA-54B0C44AA02A}" destId="{7A30C784-7357-4367-BE88-1697EAA80D41}" srcOrd="7" destOrd="0" presId="urn:microsoft.com/office/officeart/2008/layout/LinedList"/>
    <dgm:cxn modelId="{69AF9F02-D12D-4CB9-AB14-DEE61149E70B}" type="presParOf" srcId="{7A30C784-7357-4367-BE88-1697EAA80D41}" destId="{9C9D60B2-5641-4FD1-B58E-2BFE6F79665B}" srcOrd="0" destOrd="0" presId="urn:microsoft.com/office/officeart/2008/layout/LinedList"/>
    <dgm:cxn modelId="{27795C58-8B59-4075-9703-2CDE1F1997AE}" type="presParOf" srcId="{7A30C784-7357-4367-BE88-1697EAA80D41}" destId="{461BFD6B-20FB-4BF7-A6C3-AC1F25FF92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A9DF14-AA55-41DA-B924-A03CEF03F1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18F3A4-D7F5-4714-9EBD-194383910CAA}">
      <dgm:prSet custT="1"/>
      <dgm:spPr/>
      <dgm:t>
        <a:bodyPr/>
        <a:lstStyle/>
        <a:p>
          <a:pPr rtl="0"/>
          <a:r>
            <a:rPr lang="tr-TR" sz="3200" b="1" dirty="0" smtClean="0"/>
            <a:t>Benlik kavramı, kişinin her alandaki </a:t>
          </a:r>
          <a:r>
            <a:rPr lang="tr-TR" sz="3200" b="1" dirty="0" err="1" smtClean="0"/>
            <a:t>emosyonel</a:t>
          </a:r>
          <a:r>
            <a:rPr lang="tr-TR" sz="3200" b="1" dirty="0" smtClean="0"/>
            <a:t> uyumunun en iyi göstergesidir.</a:t>
          </a:r>
          <a:endParaRPr lang="tr-TR" sz="3200" dirty="0"/>
        </a:p>
      </dgm:t>
    </dgm:pt>
    <dgm:pt modelId="{05A763A4-2E6C-458E-B7A7-CEDB00F53C2C}" type="parTrans" cxnId="{B20F6766-02F3-4A66-8C01-F1CA20338665}">
      <dgm:prSet/>
      <dgm:spPr/>
      <dgm:t>
        <a:bodyPr/>
        <a:lstStyle/>
        <a:p>
          <a:endParaRPr lang="tr-TR"/>
        </a:p>
      </dgm:t>
    </dgm:pt>
    <dgm:pt modelId="{A8FC4200-A22F-404C-8708-16DDE91F5CFE}" type="sibTrans" cxnId="{B20F6766-02F3-4A66-8C01-F1CA20338665}">
      <dgm:prSet/>
      <dgm:spPr/>
      <dgm:t>
        <a:bodyPr/>
        <a:lstStyle/>
        <a:p>
          <a:endParaRPr lang="tr-TR"/>
        </a:p>
      </dgm:t>
    </dgm:pt>
    <dgm:pt modelId="{D1FC9943-4737-44D3-8968-C1421F4F2AF2}">
      <dgm:prSet custT="1"/>
      <dgm:spPr/>
      <dgm:t>
        <a:bodyPr/>
        <a:lstStyle/>
        <a:p>
          <a:pPr rtl="0"/>
          <a:r>
            <a:rPr lang="tr-TR" sz="3200" b="1" dirty="0" smtClean="0"/>
            <a:t>Altta yatan değersizlik duyguları genellikle birçok durumda ruh sağlığını etkilemekte ve hatta bozabilmektedir.</a:t>
          </a:r>
          <a:endParaRPr lang="tr-TR" sz="3200" dirty="0"/>
        </a:p>
      </dgm:t>
    </dgm:pt>
    <dgm:pt modelId="{D026A8F0-BB23-4E32-B30E-795AD7122B08}" type="parTrans" cxnId="{6951FDFB-7DB7-40E1-8FA0-0453175BADFF}">
      <dgm:prSet/>
      <dgm:spPr/>
      <dgm:t>
        <a:bodyPr/>
        <a:lstStyle/>
        <a:p>
          <a:endParaRPr lang="tr-TR"/>
        </a:p>
      </dgm:t>
    </dgm:pt>
    <dgm:pt modelId="{4C308CAB-BC95-4FBE-A91F-7F94EB3D73A5}" type="sibTrans" cxnId="{6951FDFB-7DB7-40E1-8FA0-0453175BADFF}">
      <dgm:prSet/>
      <dgm:spPr/>
      <dgm:t>
        <a:bodyPr/>
        <a:lstStyle/>
        <a:p>
          <a:endParaRPr lang="tr-TR"/>
        </a:p>
      </dgm:t>
    </dgm:pt>
    <dgm:pt modelId="{AC8DA666-9A6F-42B6-AD26-BFB5DCB83744}" type="pres">
      <dgm:prSet presAssocID="{65A9DF14-AA55-41DA-B924-A03CEF03F1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D8BB6013-0796-4AFD-88BA-9121793FFCAB}" type="pres">
      <dgm:prSet presAssocID="{C718F3A4-D7F5-4714-9EBD-194383910CAA}" presName="thickLine" presStyleLbl="alignNode1" presStyleIdx="0" presStyleCnt="2"/>
      <dgm:spPr/>
    </dgm:pt>
    <dgm:pt modelId="{DAA4A32F-2DA0-49E2-92B8-3921D78B30E6}" type="pres">
      <dgm:prSet presAssocID="{C718F3A4-D7F5-4714-9EBD-194383910CAA}" presName="horz1" presStyleCnt="0"/>
      <dgm:spPr/>
    </dgm:pt>
    <dgm:pt modelId="{81CAD08E-6351-4AEF-AF72-6858638AF802}" type="pres">
      <dgm:prSet presAssocID="{C718F3A4-D7F5-4714-9EBD-194383910CAA}" presName="tx1" presStyleLbl="revTx" presStyleIdx="0" presStyleCnt="2" custLinFactNeighborX="1709"/>
      <dgm:spPr/>
      <dgm:t>
        <a:bodyPr/>
        <a:lstStyle/>
        <a:p>
          <a:endParaRPr lang="tr-TR"/>
        </a:p>
      </dgm:t>
    </dgm:pt>
    <dgm:pt modelId="{267106C6-D64F-4EC1-BFEC-EFBF4D6A6A81}" type="pres">
      <dgm:prSet presAssocID="{C718F3A4-D7F5-4714-9EBD-194383910CAA}" presName="vert1" presStyleCnt="0"/>
      <dgm:spPr/>
    </dgm:pt>
    <dgm:pt modelId="{1B6FC7A6-C26C-4B38-A624-CC60BED01BB7}" type="pres">
      <dgm:prSet presAssocID="{D1FC9943-4737-44D3-8968-C1421F4F2AF2}" presName="thickLine" presStyleLbl="alignNode1" presStyleIdx="1" presStyleCnt="2"/>
      <dgm:spPr/>
    </dgm:pt>
    <dgm:pt modelId="{2426F936-F981-4801-BBE0-83F02472C154}" type="pres">
      <dgm:prSet presAssocID="{D1FC9943-4737-44D3-8968-C1421F4F2AF2}" presName="horz1" presStyleCnt="0"/>
      <dgm:spPr/>
    </dgm:pt>
    <dgm:pt modelId="{0FE7B449-8D2A-485F-8245-DD7DC75DD3D0}" type="pres">
      <dgm:prSet presAssocID="{D1FC9943-4737-44D3-8968-C1421F4F2AF2}" presName="tx1" presStyleLbl="revTx" presStyleIdx="1" presStyleCnt="2" custScaleY="156115"/>
      <dgm:spPr/>
      <dgm:t>
        <a:bodyPr/>
        <a:lstStyle/>
        <a:p>
          <a:endParaRPr lang="tr-TR"/>
        </a:p>
      </dgm:t>
    </dgm:pt>
    <dgm:pt modelId="{754B39B7-7AA2-47C1-930F-605E9F275425}" type="pres">
      <dgm:prSet presAssocID="{D1FC9943-4737-44D3-8968-C1421F4F2AF2}" presName="vert1" presStyleCnt="0"/>
      <dgm:spPr/>
    </dgm:pt>
  </dgm:ptLst>
  <dgm:cxnLst>
    <dgm:cxn modelId="{6EC75667-3B3F-4128-8765-425A22BDB39D}" type="presOf" srcId="{D1FC9943-4737-44D3-8968-C1421F4F2AF2}" destId="{0FE7B449-8D2A-485F-8245-DD7DC75DD3D0}" srcOrd="0" destOrd="0" presId="urn:microsoft.com/office/officeart/2008/layout/LinedList"/>
    <dgm:cxn modelId="{6951FDFB-7DB7-40E1-8FA0-0453175BADFF}" srcId="{65A9DF14-AA55-41DA-B924-A03CEF03F188}" destId="{D1FC9943-4737-44D3-8968-C1421F4F2AF2}" srcOrd="1" destOrd="0" parTransId="{D026A8F0-BB23-4E32-B30E-795AD7122B08}" sibTransId="{4C308CAB-BC95-4FBE-A91F-7F94EB3D73A5}"/>
    <dgm:cxn modelId="{B20F6766-02F3-4A66-8C01-F1CA20338665}" srcId="{65A9DF14-AA55-41DA-B924-A03CEF03F188}" destId="{C718F3A4-D7F5-4714-9EBD-194383910CAA}" srcOrd="0" destOrd="0" parTransId="{05A763A4-2E6C-458E-B7A7-CEDB00F53C2C}" sibTransId="{A8FC4200-A22F-404C-8708-16DDE91F5CFE}"/>
    <dgm:cxn modelId="{60292653-CFFF-4782-AEFC-A189B0E39FD1}" type="presOf" srcId="{65A9DF14-AA55-41DA-B924-A03CEF03F188}" destId="{AC8DA666-9A6F-42B6-AD26-BFB5DCB83744}" srcOrd="0" destOrd="0" presId="urn:microsoft.com/office/officeart/2008/layout/LinedList"/>
    <dgm:cxn modelId="{E3D27170-2C75-451A-8E6E-0D4D7C19B319}" type="presOf" srcId="{C718F3A4-D7F5-4714-9EBD-194383910CAA}" destId="{81CAD08E-6351-4AEF-AF72-6858638AF802}" srcOrd="0" destOrd="0" presId="urn:microsoft.com/office/officeart/2008/layout/LinedList"/>
    <dgm:cxn modelId="{B61D235C-B566-4E5B-8A15-A642A989BC7B}" type="presParOf" srcId="{AC8DA666-9A6F-42B6-AD26-BFB5DCB83744}" destId="{D8BB6013-0796-4AFD-88BA-9121793FFCAB}" srcOrd="0" destOrd="0" presId="urn:microsoft.com/office/officeart/2008/layout/LinedList"/>
    <dgm:cxn modelId="{40937D09-09A2-43A4-9F5C-B78F02B5BD0F}" type="presParOf" srcId="{AC8DA666-9A6F-42B6-AD26-BFB5DCB83744}" destId="{DAA4A32F-2DA0-49E2-92B8-3921D78B30E6}" srcOrd="1" destOrd="0" presId="urn:microsoft.com/office/officeart/2008/layout/LinedList"/>
    <dgm:cxn modelId="{478DFAA6-E2D1-4BDA-A7BA-C46474921026}" type="presParOf" srcId="{DAA4A32F-2DA0-49E2-92B8-3921D78B30E6}" destId="{81CAD08E-6351-4AEF-AF72-6858638AF802}" srcOrd="0" destOrd="0" presId="urn:microsoft.com/office/officeart/2008/layout/LinedList"/>
    <dgm:cxn modelId="{F6652804-1FD7-4191-BA14-EE3879C00F30}" type="presParOf" srcId="{DAA4A32F-2DA0-49E2-92B8-3921D78B30E6}" destId="{267106C6-D64F-4EC1-BFEC-EFBF4D6A6A81}" srcOrd="1" destOrd="0" presId="urn:microsoft.com/office/officeart/2008/layout/LinedList"/>
    <dgm:cxn modelId="{B6054C23-81AF-4F69-B568-BBFE35E60A7D}" type="presParOf" srcId="{AC8DA666-9A6F-42B6-AD26-BFB5DCB83744}" destId="{1B6FC7A6-C26C-4B38-A624-CC60BED01BB7}" srcOrd="2" destOrd="0" presId="urn:microsoft.com/office/officeart/2008/layout/LinedList"/>
    <dgm:cxn modelId="{BA328C29-D230-4FBE-AB14-F03F9C2F220A}" type="presParOf" srcId="{AC8DA666-9A6F-42B6-AD26-BFB5DCB83744}" destId="{2426F936-F981-4801-BBE0-83F02472C154}" srcOrd="3" destOrd="0" presId="urn:microsoft.com/office/officeart/2008/layout/LinedList"/>
    <dgm:cxn modelId="{095F846B-F4BD-433A-B8F7-4D5415983DED}" type="presParOf" srcId="{2426F936-F981-4801-BBE0-83F02472C154}" destId="{0FE7B449-8D2A-485F-8245-DD7DC75DD3D0}" srcOrd="0" destOrd="0" presId="urn:microsoft.com/office/officeart/2008/layout/LinedList"/>
    <dgm:cxn modelId="{40C7893C-1A23-4040-8D1B-C73054F93030}" type="presParOf" srcId="{2426F936-F981-4801-BBE0-83F02472C154}" destId="{754B39B7-7AA2-47C1-930F-605E9F2754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D005E8B-1493-44E6-ACA2-9D39BA79420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8BEC6E-72AB-4AA7-B5FF-AD0179B19A95}">
      <dgm:prSet/>
      <dgm:spPr/>
      <dgm:t>
        <a:bodyPr/>
        <a:lstStyle/>
        <a:p>
          <a:pPr rtl="0"/>
          <a:r>
            <a:rPr lang="tr-TR" b="1" dirty="0"/>
            <a:t>B</a:t>
          </a:r>
          <a:r>
            <a:rPr lang="en-US" b="1" dirty="0" err="1"/>
            <a:t>ilgelik</a:t>
          </a:r>
          <a:endParaRPr lang="tr-TR" dirty="0"/>
        </a:p>
      </dgm:t>
    </dgm:pt>
    <dgm:pt modelId="{80118305-6CA5-4632-A049-D0ADC4437B2D}" type="parTrans" cxnId="{0A97CDDE-86B4-48E0-96DA-A2E5F1181060}">
      <dgm:prSet/>
      <dgm:spPr/>
      <dgm:t>
        <a:bodyPr/>
        <a:lstStyle/>
        <a:p>
          <a:endParaRPr lang="tr-TR"/>
        </a:p>
      </dgm:t>
    </dgm:pt>
    <dgm:pt modelId="{ED7FC212-89C4-400F-A068-758E31E07111}" type="sibTrans" cxnId="{0A97CDDE-86B4-48E0-96DA-A2E5F1181060}">
      <dgm:prSet/>
      <dgm:spPr/>
      <dgm:t>
        <a:bodyPr/>
        <a:lstStyle/>
        <a:p>
          <a:endParaRPr lang="tr-TR"/>
        </a:p>
      </dgm:t>
    </dgm:pt>
    <dgm:pt modelId="{09D9CF42-BB24-45AC-B0F5-C0BF04D46C8C}">
      <dgm:prSet/>
      <dgm:spPr/>
      <dgm:t>
        <a:bodyPr/>
        <a:lstStyle/>
        <a:p>
          <a:pPr rtl="0"/>
          <a:r>
            <a:rPr lang="tr-TR" b="1" dirty="0"/>
            <a:t>C</a:t>
          </a:r>
          <a:r>
            <a:rPr lang="en-US" b="1" dirty="0" err="1"/>
            <a:t>esaret</a:t>
          </a:r>
          <a:endParaRPr lang="tr-TR" dirty="0"/>
        </a:p>
      </dgm:t>
    </dgm:pt>
    <dgm:pt modelId="{F9DEC0C9-1B8A-436B-8BB7-9733EE778B3C}" type="parTrans" cxnId="{564276D0-7521-4216-B11E-4A7359147632}">
      <dgm:prSet/>
      <dgm:spPr/>
      <dgm:t>
        <a:bodyPr/>
        <a:lstStyle/>
        <a:p>
          <a:endParaRPr lang="tr-TR"/>
        </a:p>
      </dgm:t>
    </dgm:pt>
    <dgm:pt modelId="{C1F7F22B-B8B6-4AEE-A8D8-65B0733EEA6F}" type="sibTrans" cxnId="{564276D0-7521-4216-B11E-4A7359147632}">
      <dgm:prSet/>
      <dgm:spPr/>
      <dgm:t>
        <a:bodyPr/>
        <a:lstStyle/>
        <a:p>
          <a:endParaRPr lang="tr-TR"/>
        </a:p>
      </dgm:t>
    </dgm:pt>
    <dgm:pt modelId="{82EAD726-BE56-4E1A-8410-55A0C56DFAF7}">
      <dgm:prSet/>
      <dgm:spPr/>
      <dgm:t>
        <a:bodyPr/>
        <a:lstStyle/>
        <a:p>
          <a:pPr rtl="0"/>
          <a:r>
            <a:rPr lang="tr-TR" b="1" dirty="0"/>
            <a:t>Ö</a:t>
          </a:r>
          <a:r>
            <a:rPr lang="en-US" b="1" dirty="0" err="1"/>
            <a:t>lçülülük</a:t>
          </a:r>
          <a:endParaRPr lang="tr-TR" dirty="0"/>
        </a:p>
      </dgm:t>
    </dgm:pt>
    <dgm:pt modelId="{25CE36E6-9BE3-4375-9055-F622BA481A5E}" type="parTrans" cxnId="{039EEA8D-85E8-4BE2-9A24-B9AEC51B5E6E}">
      <dgm:prSet/>
      <dgm:spPr/>
      <dgm:t>
        <a:bodyPr/>
        <a:lstStyle/>
        <a:p>
          <a:endParaRPr lang="tr-TR"/>
        </a:p>
      </dgm:t>
    </dgm:pt>
    <dgm:pt modelId="{3F3B9AD5-674E-4213-BE55-386FF355774A}" type="sibTrans" cxnId="{039EEA8D-85E8-4BE2-9A24-B9AEC51B5E6E}">
      <dgm:prSet/>
      <dgm:spPr/>
      <dgm:t>
        <a:bodyPr/>
        <a:lstStyle/>
        <a:p>
          <a:endParaRPr lang="tr-TR"/>
        </a:p>
      </dgm:t>
    </dgm:pt>
    <dgm:pt modelId="{2E7D75A8-782B-4CA1-9F30-10119E889BEC}" type="pres">
      <dgm:prSet presAssocID="{AD005E8B-1493-44E6-ACA2-9D39BA7942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EFC9FB-17D0-4A0A-AA8B-C62974F93D94}" type="pres">
      <dgm:prSet presAssocID="{AD005E8B-1493-44E6-ACA2-9D39BA79420A}" presName="arrow" presStyleLbl="bgShp" presStyleIdx="0" presStyleCnt="1" custScaleX="87884" custScaleY="81591"/>
      <dgm:spPr/>
    </dgm:pt>
    <dgm:pt modelId="{036C63F2-1F13-4E85-99B2-A5445D1AE524}" type="pres">
      <dgm:prSet presAssocID="{AD005E8B-1493-44E6-ACA2-9D39BA79420A}" presName="points" presStyleCnt="0"/>
      <dgm:spPr/>
    </dgm:pt>
    <dgm:pt modelId="{F94E4B66-F0AA-449A-9F51-A2D15A584860}" type="pres">
      <dgm:prSet presAssocID="{AE8BEC6E-72AB-4AA7-B5FF-AD0179B19A95}" presName="compositeA" presStyleCnt="0"/>
      <dgm:spPr/>
    </dgm:pt>
    <dgm:pt modelId="{661C180F-BFEF-453B-86E3-080D84CAB2FB}" type="pres">
      <dgm:prSet presAssocID="{AE8BEC6E-72AB-4AA7-B5FF-AD0179B19A95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5E9678-10EE-410B-8DF7-74BDA6666DA5}" type="pres">
      <dgm:prSet presAssocID="{AE8BEC6E-72AB-4AA7-B5FF-AD0179B19A95}" presName="circleA" presStyleLbl="node1" presStyleIdx="0" presStyleCnt="3"/>
      <dgm:spPr/>
    </dgm:pt>
    <dgm:pt modelId="{7776E1C5-7A79-4E86-8E0C-F5FEA0FE4950}" type="pres">
      <dgm:prSet presAssocID="{AE8BEC6E-72AB-4AA7-B5FF-AD0179B19A95}" presName="spaceA" presStyleCnt="0"/>
      <dgm:spPr/>
    </dgm:pt>
    <dgm:pt modelId="{CC21D514-F1E3-4F96-9C5C-A61DBC7C8CA5}" type="pres">
      <dgm:prSet presAssocID="{ED7FC212-89C4-400F-A068-758E31E07111}" presName="space" presStyleCnt="0"/>
      <dgm:spPr/>
    </dgm:pt>
    <dgm:pt modelId="{BEF91736-0224-4588-9A6E-B93AD4BDB764}" type="pres">
      <dgm:prSet presAssocID="{09D9CF42-BB24-45AC-B0F5-C0BF04D46C8C}" presName="compositeB" presStyleCnt="0"/>
      <dgm:spPr/>
    </dgm:pt>
    <dgm:pt modelId="{C39DF447-2D4C-482F-BEF2-7F5AE056F1C0}" type="pres">
      <dgm:prSet presAssocID="{09D9CF42-BB24-45AC-B0F5-C0BF04D46C8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4920E5-2F58-4F9C-BECF-57E81B5F0ADE}" type="pres">
      <dgm:prSet presAssocID="{09D9CF42-BB24-45AC-B0F5-C0BF04D46C8C}" presName="circleB" presStyleLbl="node1" presStyleIdx="1" presStyleCnt="3"/>
      <dgm:spPr/>
    </dgm:pt>
    <dgm:pt modelId="{264B0878-2B95-4DE3-B8E3-D00837E27B10}" type="pres">
      <dgm:prSet presAssocID="{09D9CF42-BB24-45AC-B0F5-C0BF04D46C8C}" presName="spaceB" presStyleCnt="0"/>
      <dgm:spPr/>
    </dgm:pt>
    <dgm:pt modelId="{34E9FA7A-583C-4539-8B99-BBA3A5EA08AE}" type="pres">
      <dgm:prSet presAssocID="{C1F7F22B-B8B6-4AEE-A8D8-65B0733EEA6F}" presName="space" presStyleCnt="0"/>
      <dgm:spPr/>
    </dgm:pt>
    <dgm:pt modelId="{E558B0FD-9BC5-4B04-A3FD-91052CF08E56}" type="pres">
      <dgm:prSet presAssocID="{82EAD726-BE56-4E1A-8410-55A0C56DFAF7}" presName="compositeA" presStyleCnt="0"/>
      <dgm:spPr/>
    </dgm:pt>
    <dgm:pt modelId="{A9284526-2EE0-442C-B42C-B308D0D2C2A9}" type="pres">
      <dgm:prSet presAssocID="{82EAD726-BE56-4E1A-8410-55A0C56DFAF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4DA5EB-8442-4133-AC77-B3FDE9DB06EE}" type="pres">
      <dgm:prSet presAssocID="{82EAD726-BE56-4E1A-8410-55A0C56DFAF7}" presName="circleA" presStyleLbl="node1" presStyleIdx="2" presStyleCnt="3"/>
      <dgm:spPr/>
    </dgm:pt>
    <dgm:pt modelId="{DA35C45B-FE47-4E58-9497-47B8F50DCAF9}" type="pres">
      <dgm:prSet presAssocID="{82EAD726-BE56-4E1A-8410-55A0C56DFAF7}" presName="spaceA" presStyleCnt="0"/>
      <dgm:spPr/>
    </dgm:pt>
  </dgm:ptLst>
  <dgm:cxnLst>
    <dgm:cxn modelId="{C1605222-0402-478D-80FF-349E2EF405ED}" type="presOf" srcId="{AD005E8B-1493-44E6-ACA2-9D39BA79420A}" destId="{2E7D75A8-782B-4CA1-9F30-10119E889BEC}" srcOrd="0" destOrd="0" presId="urn:microsoft.com/office/officeart/2005/8/layout/hProcess11"/>
    <dgm:cxn modelId="{4AC2911B-F8F4-4706-B4C9-5C75D6F2B24D}" type="presOf" srcId="{82EAD726-BE56-4E1A-8410-55A0C56DFAF7}" destId="{A9284526-2EE0-442C-B42C-B308D0D2C2A9}" srcOrd="0" destOrd="0" presId="urn:microsoft.com/office/officeart/2005/8/layout/hProcess11"/>
    <dgm:cxn modelId="{564276D0-7521-4216-B11E-4A7359147632}" srcId="{AD005E8B-1493-44E6-ACA2-9D39BA79420A}" destId="{09D9CF42-BB24-45AC-B0F5-C0BF04D46C8C}" srcOrd="1" destOrd="0" parTransId="{F9DEC0C9-1B8A-436B-8BB7-9733EE778B3C}" sibTransId="{C1F7F22B-B8B6-4AEE-A8D8-65B0733EEA6F}"/>
    <dgm:cxn modelId="{039EEA8D-85E8-4BE2-9A24-B9AEC51B5E6E}" srcId="{AD005E8B-1493-44E6-ACA2-9D39BA79420A}" destId="{82EAD726-BE56-4E1A-8410-55A0C56DFAF7}" srcOrd="2" destOrd="0" parTransId="{25CE36E6-9BE3-4375-9055-F622BA481A5E}" sibTransId="{3F3B9AD5-674E-4213-BE55-386FF355774A}"/>
    <dgm:cxn modelId="{1A74809B-608C-421E-AA61-9AD55A546123}" type="presOf" srcId="{AE8BEC6E-72AB-4AA7-B5FF-AD0179B19A95}" destId="{661C180F-BFEF-453B-86E3-080D84CAB2FB}" srcOrd="0" destOrd="0" presId="urn:microsoft.com/office/officeart/2005/8/layout/hProcess11"/>
    <dgm:cxn modelId="{0A97CDDE-86B4-48E0-96DA-A2E5F1181060}" srcId="{AD005E8B-1493-44E6-ACA2-9D39BA79420A}" destId="{AE8BEC6E-72AB-4AA7-B5FF-AD0179B19A95}" srcOrd="0" destOrd="0" parTransId="{80118305-6CA5-4632-A049-D0ADC4437B2D}" sibTransId="{ED7FC212-89C4-400F-A068-758E31E07111}"/>
    <dgm:cxn modelId="{3249B801-6968-4E6F-8604-528A528EBF0C}" type="presOf" srcId="{09D9CF42-BB24-45AC-B0F5-C0BF04D46C8C}" destId="{C39DF447-2D4C-482F-BEF2-7F5AE056F1C0}" srcOrd="0" destOrd="0" presId="urn:microsoft.com/office/officeart/2005/8/layout/hProcess11"/>
    <dgm:cxn modelId="{ACEE3562-218D-4D09-AF4B-0F61667BA84A}" type="presParOf" srcId="{2E7D75A8-782B-4CA1-9F30-10119E889BEC}" destId="{48EFC9FB-17D0-4A0A-AA8B-C62974F93D94}" srcOrd="0" destOrd="0" presId="urn:microsoft.com/office/officeart/2005/8/layout/hProcess11"/>
    <dgm:cxn modelId="{F5175306-285D-4F5A-9889-BBD810C93A83}" type="presParOf" srcId="{2E7D75A8-782B-4CA1-9F30-10119E889BEC}" destId="{036C63F2-1F13-4E85-99B2-A5445D1AE524}" srcOrd="1" destOrd="0" presId="urn:microsoft.com/office/officeart/2005/8/layout/hProcess11"/>
    <dgm:cxn modelId="{D6EBBB23-1BA6-4F32-BBD1-6C775273A096}" type="presParOf" srcId="{036C63F2-1F13-4E85-99B2-A5445D1AE524}" destId="{F94E4B66-F0AA-449A-9F51-A2D15A584860}" srcOrd="0" destOrd="0" presId="urn:microsoft.com/office/officeart/2005/8/layout/hProcess11"/>
    <dgm:cxn modelId="{76AAD707-E9F1-43F2-8175-5299C762D85C}" type="presParOf" srcId="{F94E4B66-F0AA-449A-9F51-A2D15A584860}" destId="{661C180F-BFEF-453B-86E3-080D84CAB2FB}" srcOrd="0" destOrd="0" presId="urn:microsoft.com/office/officeart/2005/8/layout/hProcess11"/>
    <dgm:cxn modelId="{F39CC928-7D81-489A-9AFD-9D0D7F18D3EF}" type="presParOf" srcId="{F94E4B66-F0AA-449A-9F51-A2D15A584860}" destId="{D65E9678-10EE-410B-8DF7-74BDA6666DA5}" srcOrd="1" destOrd="0" presId="urn:microsoft.com/office/officeart/2005/8/layout/hProcess11"/>
    <dgm:cxn modelId="{3551B446-4B8E-4AD0-83F9-E1F6E4F9260D}" type="presParOf" srcId="{F94E4B66-F0AA-449A-9F51-A2D15A584860}" destId="{7776E1C5-7A79-4E86-8E0C-F5FEA0FE4950}" srcOrd="2" destOrd="0" presId="urn:microsoft.com/office/officeart/2005/8/layout/hProcess11"/>
    <dgm:cxn modelId="{456D2257-89E3-4958-88E0-9E2505BE5CA7}" type="presParOf" srcId="{036C63F2-1F13-4E85-99B2-A5445D1AE524}" destId="{CC21D514-F1E3-4F96-9C5C-A61DBC7C8CA5}" srcOrd="1" destOrd="0" presId="urn:microsoft.com/office/officeart/2005/8/layout/hProcess11"/>
    <dgm:cxn modelId="{721FEAAE-D92A-44C2-A33B-063980F72675}" type="presParOf" srcId="{036C63F2-1F13-4E85-99B2-A5445D1AE524}" destId="{BEF91736-0224-4588-9A6E-B93AD4BDB764}" srcOrd="2" destOrd="0" presId="urn:microsoft.com/office/officeart/2005/8/layout/hProcess11"/>
    <dgm:cxn modelId="{49762165-2B0B-451A-A295-860A88A1CA22}" type="presParOf" srcId="{BEF91736-0224-4588-9A6E-B93AD4BDB764}" destId="{C39DF447-2D4C-482F-BEF2-7F5AE056F1C0}" srcOrd="0" destOrd="0" presId="urn:microsoft.com/office/officeart/2005/8/layout/hProcess11"/>
    <dgm:cxn modelId="{FC4A943A-1D0F-42F6-82E4-A3D63937FF91}" type="presParOf" srcId="{BEF91736-0224-4588-9A6E-B93AD4BDB764}" destId="{8C4920E5-2F58-4F9C-BECF-57E81B5F0ADE}" srcOrd="1" destOrd="0" presId="urn:microsoft.com/office/officeart/2005/8/layout/hProcess11"/>
    <dgm:cxn modelId="{44563E3A-B9BE-46EC-95E3-886AD1A34FF6}" type="presParOf" srcId="{BEF91736-0224-4588-9A6E-B93AD4BDB764}" destId="{264B0878-2B95-4DE3-B8E3-D00837E27B10}" srcOrd="2" destOrd="0" presId="urn:microsoft.com/office/officeart/2005/8/layout/hProcess11"/>
    <dgm:cxn modelId="{A099393A-870F-4C28-93A8-FA0AA205151F}" type="presParOf" srcId="{036C63F2-1F13-4E85-99B2-A5445D1AE524}" destId="{34E9FA7A-583C-4539-8B99-BBA3A5EA08AE}" srcOrd="3" destOrd="0" presId="urn:microsoft.com/office/officeart/2005/8/layout/hProcess11"/>
    <dgm:cxn modelId="{52A750E4-1880-451E-9D8F-E480B62DB0F5}" type="presParOf" srcId="{036C63F2-1F13-4E85-99B2-A5445D1AE524}" destId="{E558B0FD-9BC5-4B04-A3FD-91052CF08E56}" srcOrd="4" destOrd="0" presId="urn:microsoft.com/office/officeart/2005/8/layout/hProcess11"/>
    <dgm:cxn modelId="{EFD11BB6-9F0F-464A-A6B4-1CA2AE408A44}" type="presParOf" srcId="{E558B0FD-9BC5-4B04-A3FD-91052CF08E56}" destId="{A9284526-2EE0-442C-B42C-B308D0D2C2A9}" srcOrd="0" destOrd="0" presId="urn:microsoft.com/office/officeart/2005/8/layout/hProcess11"/>
    <dgm:cxn modelId="{77E02157-9841-4D26-BC80-0521436AF541}" type="presParOf" srcId="{E558B0FD-9BC5-4B04-A3FD-91052CF08E56}" destId="{274DA5EB-8442-4133-AC77-B3FDE9DB06EE}" srcOrd="1" destOrd="0" presId="urn:microsoft.com/office/officeart/2005/8/layout/hProcess11"/>
    <dgm:cxn modelId="{40C9B348-484B-42BD-B134-52513E6002B8}" type="presParOf" srcId="{E558B0FD-9BC5-4B04-A3FD-91052CF08E56}" destId="{DA35C45B-FE47-4E58-9497-47B8F50DCAF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9D34D54-9B45-4B50-809D-A6945C2BBBD5}" type="doc">
      <dgm:prSet loTypeId="urn:microsoft.com/office/officeart/2005/8/layout/venn3" loCatId="relationship" qsTypeId="urn:microsoft.com/office/officeart/2005/8/quickstyle/simple1#52" qsCatId="simple" csTypeId="urn:microsoft.com/office/officeart/2005/8/colors/accent1_2#53" csCatId="accent1" phldr="1"/>
      <dgm:spPr/>
      <dgm:t>
        <a:bodyPr/>
        <a:lstStyle/>
        <a:p>
          <a:endParaRPr lang="tr-TR"/>
        </a:p>
      </dgm:t>
    </dgm:pt>
    <dgm:pt modelId="{406A749E-D296-471D-90A6-407F0FD9AE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E1E1"/>
        </a:solidFill>
      </dgm:spPr>
      <dgm:t>
        <a:bodyPr/>
        <a:lstStyle/>
        <a:p>
          <a:pPr rtl="0"/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İç gözlem</a:t>
          </a:r>
        </a:p>
        <a:p>
          <a:pPr rtl="0"/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(sorgulama</a:t>
          </a:r>
        </a:p>
      </dgm:t>
    </dgm:pt>
    <dgm:pt modelId="{0EB19EC1-EA17-4F88-893D-948629ED3049}" type="parTrans" cxnId="{0719BE4B-8347-4AD2-9DB1-94A3470981C3}">
      <dgm:prSet/>
      <dgm:spPr/>
      <dgm:t>
        <a:bodyPr/>
        <a:lstStyle/>
        <a:p>
          <a:endParaRPr lang="tr-TR"/>
        </a:p>
      </dgm:t>
    </dgm:pt>
    <dgm:pt modelId="{A54F0E9A-668A-47E8-AD2F-F0D64DB9B537}" type="sibTrans" cxnId="{0719BE4B-8347-4AD2-9DB1-94A3470981C3}">
      <dgm:prSet/>
      <dgm:spPr/>
      <dgm:t>
        <a:bodyPr/>
        <a:lstStyle/>
        <a:p>
          <a:endParaRPr lang="tr-TR"/>
        </a:p>
      </dgm:t>
    </dgm:pt>
    <dgm:pt modelId="{936518BA-1281-4794-9438-366B8027649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Okumak</a:t>
          </a:r>
        </a:p>
      </dgm:t>
    </dgm:pt>
    <dgm:pt modelId="{01B90815-F4B3-4955-9900-90A355781879}" type="parTrans" cxnId="{E4B1F965-9A57-4EDC-8B33-67795CBD8E74}">
      <dgm:prSet/>
      <dgm:spPr/>
      <dgm:t>
        <a:bodyPr/>
        <a:lstStyle/>
        <a:p>
          <a:endParaRPr lang="tr-TR"/>
        </a:p>
      </dgm:t>
    </dgm:pt>
    <dgm:pt modelId="{AD8A3129-E0FD-4133-A37A-21F6BB3FA1FA}" type="sibTrans" cxnId="{E4B1F965-9A57-4EDC-8B33-67795CBD8E74}">
      <dgm:prSet/>
      <dgm:spPr/>
      <dgm:t>
        <a:bodyPr/>
        <a:lstStyle/>
        <a:p>
          <a:endParaRPr lang="tr-TR"/>
        </a:p>
      </dgm:t>
    </dgm:pt>
    <dgm:pt modelId="{47E7F651-63F5-4EB7-BCB0-2FCDEC4772C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E1E1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rtl="0"/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Geribildirim</a:t>
          </a:r>
          <a:endParaRPr lang="tr-TR" sz="31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2D87803-5D72-4C43-820F-EF8B9A2FEB97}" type="parTrans" cxnId="{CB909568-6FC1-4D15-A166-1250E32D002F}">
      <dgm:prSet/>
      <dgm:spPr/>
      <dgm:t>
        <a:bodyPr/>
        <a:lstStyle/>
        <a:p>
          <a:endParaRPr lang="tr-TR"/>
        </a:p>
      </dgm:t>
    </dgm:pt>
    <dgm:pt modelId="{0C1A61E0-4F55-4A34-A632-9AEAABD62FFD}" type="sibTrans" cxnId="{CB909568-6FC1-4D15-A166-1250E32D002F}">
      <dgm:prSet/>
      <dgm:spPr/>
      <dgm:t>
        <a:bodyPr/>
        <a:lstStyle/>
        <a:p>
          <a:endParaRPr lang="tr-TR"/>
        </a:p>
      </dgm:t>
    </dgm:pt>
    <dgm:pt modelId="{6C786153-EC45-4526-9184-72054F8390DA}" type="pres">
      <dgm:prSet presAssocID="{99D34D54-9B45-4B50-809D-A6945C2BB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572030-14F9-490C-BE60-61F741CE62BC}" type="pres">
      <dgm:prSet presAssocID="{406A749E-D296-471D-90A6-407F0FD9AE4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0E6B1A-66CA-46F1-933E-849545428360}" type="pres">
      <dgm:prSet presAssocID="{A54F0E9A-668A-47E8-AD2F-F0D64DB9B537}" presName="space" presStyleCnt="0"/>
      <dgm:spPr/>
    </dgm:pt>
    <dgm:pt modelId="{64799E52-A5A5-4E44-B3A7-65327ADE439D}" type="pres">
      <dgm:prSet presAssocID="{936518BA-1281-4794-9438-366B8027649C}" presName="Name5" presStyleLbl="vennNode1" presStyleIdx="1" presStyleCnt="3" custScaleX="918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1E9C4D-5DFE-4061-A7EE-76A6D27B4230}" type="pres">
      <dgm:prSet presAssocID="{AD8A3129-E0FD-4133-A37A-21F6BB3FA1FA}" presName="space" presStyleCnt="0"/>
      <dgm:spPr/>
    </dgm:pt>
    <dgm:pt modelId="{B138C502-AFC0-4617-885A-E34E225E9E0A}" type="pres">
      <dgm:prSet presAssocID="{47E7F651-63F5-4EB7-BCB0-2FCDEC4772C0}" presName="Name5" presStyleLbl="vennNode1" presStyleIdx="2" presStyleCnt="3" custScaleX="108952" custScaleY="960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909568-6FC1-4D15-A166-1250E32D002F}" srcId="{99D34D54-9B45-4B50-809D-A6945C2BBBD5}" destId="{47E7F651-63F5-4EB7-BCB0-2FCDEC4772C0}" srcOrd="2" destOrd="0" parTransId="{A2D87803-5D72-4C43-820F-EF8B9A2FEB97}" sibTransId="{0C1A61E0-4F55-4A34-A632-9AEAABD62FFD}"/>
    <dgm:cxn modelId="{0719BE4B-8347-4AD2-9DB1-94A3470981C3}" srcId="{99D34D54-9B45-4B50-809D-A6945C2BBBD5}" destId="{406A749E-D296-471D-90A6-407F0FD9AE4C}" srcOrd="0" destOrd="0" parTransId="{0EB19EC1-EA17-4F88-893D-948629ED3049}" sibTransId="{A54F0E9A-668A-47E8-AD2F-F0D64DB9B537}"/>
    <dgm:cxn modelId="{E4B1F965-9A57-4EDC-8B33-67795CBD8E74}" srcId="{99D34D54-9B45-4B50-809D-A6945C2BBBD5}" destId="{936518BA-1281-4794-9438-366B8027649C}" srcOrd="1" destOrd="0" parTransId="{01B90815-F4B3-4955-9900-90A355781879}" sibTransId="{AD8A3129-E0FD-4133-A37A-21F6BB3FA1FA}"/>
    <dgm:cxn modelId="{314023FB-D700-4691-9D0A-2A5A523F5D41}" type="presOf" srcId="{406A749E-D296-471D-90A6-407F0FD9AE4C}" destId="{D2572030-14F9-490C-BE60-61F741CE62BC}" srcOrd="0" destOrd="0" presId="urn:microsoft.com/office/officeart/2005/8/layout/venn3"/>
    <dgm:cxn modelId="{549D366E-72E0-483E-9F72-13327AB4DC95}" type="presOf" srcId="{936518BA-1281-4794-9438-366B8027649C}" destId="{64799E52-A5A5-4E44-B3A7-65327ADE439D}" srcOrd="0" destOrd="0" presId="urn:microsoft.com/office/officeart/2005/8/layout/venn3"/>
    <dgm:cxn modelId="{28AC1E04-59C6-4AF5-9628-63DDB0E7B3C2}" type="presOf" srcId="{99D34D54-9B45-4B50-809D-A6945C2BBBD5}" destId="{6C786153-EC45-4526-9184-72054F8390DA}" srcOrd="0" destOrd="0" presId="urn:microsoft.com/office/officeart/2005/8/layout/venn3"/>
    <dgm:cxn modelId="{5F9C566E-C5BA-4A8E-8415-4672A14E09E5}" type="presOf" srcId="{47E7F651-63F5-4EB7-BCB0-2FCDEC4772C0}" destId="{B138C502-AFC0-4617-885A-E34E225E9E0A}" srcOrd="0" destOrd="0" presId="urn:microsoft.com/office/officeart/2005/8/layout/venn3"/>
    <dgm:cxn modelId="{B2367888-5A65-4A95-9F22-B486F8016C25}" type="presParOf" srcId="{6C786153-EC45-4526-9184-72054F8390DA}" destId="{D2572030-14F9-490C-BE60-61F741CE62BC}" srcOrd="0" destOrd="0" presId="urn:microsoft.com/office/officeart/2005/8/layout/venn3"/>
    <dgm:cxn modelId="{D3D26233-7E3C-4618-99DA-E1628B50FEF5}" type="presParOf" srcId="{6C786153-EC45-4526-9184-72054F8390DA}" destId="{5B0E6B1A-66CA-46F1-933E-849545428360}" srcOrd="1" destOrd="0" presId="urn:microsoft.com/office/officeart/2005/8/layout/venn3"/>
    <dgm:cxn modelId="{53A08A51-91B2-457C-8EC5-3AF097784E9C}" type="presParOf" srcId="{6C786153-EC45-4526-9184-72054F8390DA}" destId="{64799E52-A5A5-4E44-B3A7-65327ADE439D}" srcOrd="2" destOrd="0" presId="urn:microsoft.com/office/officeart/2005/8/layout/venn3"/>
    <dgm:cxn modelId="{0B8B07DE-248A-4942-90A8-435066625147}" type="presParOf" srcId="{6C786153-EC45-4526-9184-72054F8390DA}" destId="{D61E9C4D-5DFE-4061-A7EE-76A6D27B4230}" srcOrd="3" destOrd="0" presId="urn:microsoft.com/office/officeart/2005/8/layout/venn3"/>
    <dgm:cxn modelId="{219ED324-6A34-4429-830E-DCB4316E620F}" type="presParOf" srcId="{6C786153-EC45-4526-9184-72054F8390DA}" destId="{B138C502-AFC0-4617-885A-E34E225E9E0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9F586-6E88-465C-8478-7B5FE92DE9E7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E6FFA541-FED5-40FE-94E8-5A3FDF85261D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Kendi</a:t>
          </a:r>
        </a:p>
      </dgm:t>
    </dgm:pt>
    <dgm:pt modelId="{AFD048C8-1643-4AE6-A37C-18A3392BC426}" type="parTrans" cxnId="{11ACCB4C-D09C-4D82-8234-9D9BF2081A1F}">
      <dgm:prSet/>
      <dgm:spPr/>
      <dgm:t>
        <a:bodyPr/>
        <a:lstStyle/>
        <a:p>
          <a:endParaRPr lang="tr-TR"/>
        </a:p>
      </dgm:t>
    </dgm:pt>
    <dgm:pt modelId="{EE447762-BF15-48FC-AAFA-5E9AB36D0817}" type="sibTrans" cxnId="{11ACCB4C-D09C-4D82-8234-9D9BF2081A1F}">
      <dgm:prSet/>
      <dgm:spPr/>
      <dgm:t>
        <a:bodyPr/>
        <a:lstStyle/>
        <a:p>
          <a:endParaRPr lang="tr-TR"/>
        </a:p>
      </dgm:t>
    </dgm:pt>
    <dgm:pt modelId="{B350BD35-AEDB-44B8-8687-0B0E9242C03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*Beklentilerimizi</a:t>
          </a:r>
        </a:p>
      </dgm:t>
    </dgm:pt>
    <dgm:pt modelId="{1B24A920-51AC-412E-BCC0-CC079B4DF0F6}" type="parTrans" cxnId="{57C0950E-A186-4425-8E5D-F610AA831E12}">
      <dgm:prSet/>
      <dgm:spPr/>
      <dgm:t>
        <a:bodyPr/>
        <a:lstStyle/>
        <a:p>
          <a:endParaRPr lang="tr-TR"/>
        </a:p>
      </dgm:t>
    </dgm:pt>
    <dgm:pt modelId="{4E211D4B-FEEA-4C2F-88B9-17770B6B97F3}" type="sibTrans" cxnId="{57C0950E-A186-4425-8E5D-F610AA831E12}">
      <dgm:prSet/>
      <dgm:spPr/>
      <dgm:t>
        <a:bodyPr/>
        <a:lstStyle/>
        <a:p>
          <a:endParaRPr lang="tr-TR"/>
        </a:p>
      </dgm:t>
    </dgm:pt>
    <dgm:pt modelId="{12EFC887-3EEF-4298-926A-E99DA4F414C9}">
      <dgm:prSet custT="1"/>
      <dgm:spPr>
        <a:solidFill>
          <a:schemeClr val="bg1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*İhtiyaçlarımızı</a:t>
          </a:r>
        </a:p>
      </dgm:t>
    </dgm:pt>
    <dgm:pt modelId="{CC2B0AC4-575C-4D9F-81CF-5B5F614073A1}" type="parTrans" cxnId="{74E75F4C-EBC8-4053-96AE-4DF256E32EA5}">
      <dgm:prSet/>
      <dgm:spPr/>
      <dgm:t>
        <a:bodyPr/>
        <a:lstStyle/>
        <a:p>
          <a:endParaRPr lang="tr-TR"/>
        </a:p>
      </dgm:t>
    </dgm:pt>
    <dgm:pt modelId="{923C2252-00A3-434D-AC88-52CBF1906B81}" type="sibTrans" cxnId="{74E75F4C-EBC8-4053-96AE-4DF256E32EA5}">
      <dgm:prSet/>
      <dgm:spPr/>
      <dgm:t>
        <a:bodyPr/>
        <a:lstStyle/>
        <a:p>
          <a:endParaRPr lang="tr-TR"/>
        </a:p>
      </dgm:t>
    </dgm:pt>
    <dgm:pt modelId="{7759DC01-22C8-4C79-86B4-8E535D83B2E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*Sorumluluklarımızı</a:t>
          </a:r>
        </a:p>
      </dgm:t>
    </dgm:pt>
    <dgm:pt modelId="{2FEE246E-49AB-442E-8AAD-66DC88422895}" type="parTrans" cxnId="{1C1B8895-17C8-4795-B9AB-DA3AA9134988}">
      <dgm:prSet/>
      <dgm:spPr/>
      <dgm:t>
        <a:bodyPr/>
        <a:lstStyle/>
        <a:p>
          <a:endParaRPr lang="tr-TR"/>
        </a:p>
      </dgm:t>
    </dgm:pt>
    <dgm:pt modelId="{9863153D-CBC2-4012-99CB-107451BD0343}" type="sibTrans" cxnId="{1C1B8895-17C8-4795-B9AB-DA3AA9134988}">
      <dgm:prSet/>
      <dgm:spPr/>
      <dgm:t>
        <a:bodyPr/>
        <a:lstStyle/>
        <a:p>
          <a:endParaRPr lang="tr-TR"/>
        </a:p>
      </dgm:t>
    </dgm:pt>
    <dgm:pt modelId="{7DCB95AD-EC4F-4995-82D2-FBDBCEBA5C81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*Bildiklerimizi</a:t>
          </a:r>
        </a:p>
      </dgm:t>
    </dgm:pt>
    <dgm:pt modelId="{5E2A8837-B7EB-472D-858F-F01106C39D25}" type="parTrans" cxnId="{3097D5C0-290A-45F1-884E-E0605B19E08E}">
      <dgm:prSet/>
      <dgm:spPr/>
      <dgm:t>
        <a:bodyPr/>
        <a:lstStyle/>
        <a:p>
          <a:endParaRPr lang="tr-TR"/>
        </a:p>
      </dgm:t>
    </dgm:pt>
    <dgm:pt modelId="{F8D216BA-3CC0-4A9B-9EF3-1CD63BE2448F}" type="sibTrans" cxnId="{3097D5C0-290A-45F1-884E-E0605B19E08E}">
      <dgm:prSet/>
      <dgm:spPr/>
      <dgm:t>
        <a:bodyPr/>
        <a:lstStyle/>
        <a:p>
          <a:endParaRPr lang="tr-TR"/>
        </a:p>
      </dgm:t>
    </dgm:pt>
    <dgm:pt modelId="{81CA0DE3-31A2-4546-BD91-C4B063C8506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*Değerlerimizi</a:t>
          </a:r>
        </a:p>
      </dgm:t>
    </dgm:pt>
    <dgm:pt modelId="{3FB2A1FD-C707-4993-9498-3C78DFA91178}" type="parTrans" cxnId="{588E8BA1-C786-41F7-A18D-D5B724D8A612}">
      <dgm:prSet/>
      <dgm:spPr/>
      <dgm:t>
        <a:bodyPr/>
        <a:lstStyle/>
        <a:p>
          <a:endParaRPr lang="tr-TR"/>
        </a:p>
      </dgm:t>
    </dgm:pt>
    <dgm:pt modelId="{F23733D1-0FFF-4785-952B-765CA0550204}" type="sibTrans" cxnId="{588E8BA1-C786-41F7-A18D-D5B724D8A612}">
      <dgm:prSet/>
      <dgm:spPr/>
      <dgm:t>
        <a:bodyPr/>
        <a:lstStyle/>
        <a:p>
          <a:endParaRPr lang="tr-TR"/>
        </a:p>
      </dgm:t>
    </dgm:pt>
    <dgm:pt modelId="{E6B6CCFE-C8B0-4250-9476-03403175922E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Karşımızdakilere aktarabilmek</a:t>
          </a:r>
          <a:endParaRPr lang="tr-TR" sz="2800" b="1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</dgm:t>
    </dgm:pt>
    <dgm:pt modelId="{ECD4F62C-9DDC-407B-ABA2-CAB25D3A95EB}" type="parTrans" cxnId="{7704FAD9-CC4C-4A64-A8BF-42550713DED8}">
      <dgm:prSet/>
      <dgm:spPr/>
      <dgm:t>
        <a:bodyPr/>
        <a:lstStyle/>
        <a:p>
          <a:endParaRPr lang="tr-TR"/>
        </a:p>
      </dgm:t>
    </dgm:pt>
    <dgm:pt modelId="{9558DABF-0BC8-4F1E-82FA-55A4C0559A66}" type="sibTrans" cxnId="{7704FAD9-CC4C-4A64-A8BF-42550713DED8}">
      <dgm:prSet/>
      <dgm:spPr/>
      <dgm:t>
        <a:bodyPr/>
        <a:lstStyle/>
        <a:p>
          <a:endParaRPr lang="tr-TR"/>
        </a:p>
      </dgm:t>
    </dgm:pt>
    <dgm:pt modelId="{C6E9EA7C-E417-495A-A7FA-27E428EAA79E}" type="pres">
      <dgm:prSet presAssocID="{5689F586-6E88-465C-8478-7B5FE92DE9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5E8370-F911-4498-810A-5E7E2866957E}" type="pres">
      <dgm:prSet presAssocID="{E6FFA541-FED5-40FE-94E8-5A3FDF85261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AF62A3-D9EE-4B79-B770-181F94BCB7F2}" type="pres">
      <dgm:prSet presAssocID="{EE447762-BF15-48FC-AAFA-5E9AB36D0817}" presName="spacer" presStyleCnt="0"/>
      <dgm:spPr/>
    </dgm:pt>
    <dgm:pt modelId="{44AD53DF-6D1A-48CC-A484-918ED7B443A6}" type="pres">
      <dgm:prSet presAssocID="{B350BD35-AEDB-44B8-8687-0B0E9242C03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8387E4-52E2-44DC-A9ED-4C49E63B589E}" type="pres">
      <dgm:prSet presAssocID="{4E211D4B-FEEA-4C2F-88B9-17770B6B97F3}" presName="spacer" presStyleCnt="0"/>
      <dgm:spPr/>
    </dgm:pt>
    <dgm:pt modelId="{79FF8698-21B4-4D36-AAF2-FD7FD6249ACF}" type="pres">
      <dgm:prSet presAssocID="{12EFC887-3EEF-4298-926A-E99DA4F414C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741924-0B76-4E56-83A5-D2EC478F24F1}" type="pres">
      <dgm:prSet presAssocID="{923C2252-00A3-434D-AC88-52CBF1906B81}" presName="spacer" presStyleCnt="0"/>
      <dgm:spPr/>
    </dgm:pt>
    <dgm:pt modelId="{6F01F213-64E1-4E46-AD91-F31EACAB3E51}" type="pres">
      <dgm:prSet presAssocID="{7759DC01-22C8-4C79-86B4-8E535D83B2E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C2AF3F-1335-49FB-895D-18D78BDB5D1F}" type="pres">
      <dgm:prSet presAssocID="{9863153D-CBC2-4012-99CB-107451BD0343}" presName="spacer" presStyleCnt="0"/>
      <dgm:spPr/>
    </dgm:pt>
    <dgm:pt modelId="{922535A4-C015-4BE0-AE83-C33E674688D2}" type="pres">
      <dgm:prSet presAssocID="{7DCB95AD-EC4F-4995-82D2-FBDBCEBA5C8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35EF70-4403-4FC2-91A7-CB27F81CB64C}" type="pres">
      <dgm:prSet presAssocID="{F8D216BA-3CC0-4A9B-9EF3-1CD63BE2448F}" presName="spacer" presStyleCnt="0"/>
      <dgm:spPr/>
    </dgm:pt>
    <dgm:pt modelId="{09EA1DE3-4421-4512-A11A-5F06E6FBB924}" type="pres">
      <dgm:prSet presAssocID="{81CA0DE3-31A2-4546-BD91-C4B063C8506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3BAD3E-D6DB-474C-8055-DDE2B915A43F}" type="pres">
      <dgm:prSet presAssocID="{F23733D1-0FFF-4785-952B-765CA0550204}" presName="spacer" presStyleCnt="0"/>
      <dgm:spPr/>
    </dgm:pt>
    <dgm:pt modelId="{EFE0250B-BE24-492E-A8DE-983EFDE2193E}" type="pres">
      <dgm:prSet presAssocID="{E6B6CCFE-C8B0-4250-9476-03403175922E}" presName="parentText" presStyleLbl="node1" presStyleIdx="6" presStyleCnt="7" custLinFactNeighborY="-414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64FB5D-B982-4974-9512-AF57F2CE18EE}" type="presOf" srcId="{B350BD35-AEDB-44B8-8687-0B0E9242C030}" destId="{44AD53DF-6D1A-48CC-A484-918ED7B443A6}" srcOrd="0" destOrd="0" presId="urn:microsoft.com/office/officeart/2005/8/layout/vList2"/>
    <dgm:cxn modelId="{57C0950E-A186-4425-8E5D-F610AA831E12}" srcId="{5689F586-6E88-465C-8478-7B5FE92DE9E7}" destId="{B350BD35-AEDB-44B8-8687-0B0E9242C030}" srcOrd="1" destOrd="0" parTransId="{1B24A920-51AC-412E-BCC0-CC079B4DF0F6}" sibTransId="{4E211D4B-FEEA-4C2F-88B9-17770B6B97F3}"/>
    <dgm:cxn modelId="{588E8BA1-C786-41F7-A18D-D5B724D8A612}" srcId="{5689F586-6E88-465C-8478-7B5FE92DE9E7}" destId="{81CA0DE3-31A2-4546-BD91-C4B063C85066}" srcOrd="5" destOrd="0" parTransId="{3FB2A1FD-C707-4993-9498-3C78DFA91178}" sibTransId="{F23733D1-0FFF-4785-952B-765CA0550204}"/>
    <dgm:cxn modelId="{11ACCB4C-D09C-4D82-8234-9D9BF2081A1F}" srcId="{5689F586-6E88-465C-8478-7B5FE92DE9E7}" destId="{E6FFA541-FED5-40FE-94E8-5A3FDF85261D}" srcOrd="0" destOrd="0" parTransId="{AFD048C8-1643-4AE6-A37C-18A3392BC426}" sibTransId="{EE447762-BF15-48FC-AAFA-5E9AB36D0817}"/>
    <dgm:cxn modelId="{16597AF7-0BAB-4C85-BAA9-9E7453C8F70B}" type="presOf" srcId="{7759DC01-22C8-4C79-86B4-8E535D83B2EB}" destId="{6F01F213-64E1-4E46-AD91-F31EACAB3E51}" srcOrd="0" destOrd="0" presId="urn:microsoft.com/office/officeart/2005/8/layout/vList2"/>
    <dgm:cxn modelId="{74E75F4C-EBC8-4053-96AE-4DF256E32EA5}" srcId="{5689F586-6E88-465C-8478-7B5FE92DE9E7}" destId="{12EFC887-3EEF-4298-926A-E99DA4F414C9}" srcOrd="2" destOrd="0" parTransId="{CC2B0AC4-575C-4D9F-81CF-5B5F614073A1}" sibTransId="{923C2252-00A3-434D-AC88-52CBF1906B81}"/>
    <dgm:cxn modelId="{1C1B8895-17C8-4795-B9AB-DA3AA9134988}" srcId="{5689F586-6E88-465C-8478-7B5FE92DE9E7}" destId="{7759DC01-22C8-4C79-86B4-8E535D83B2EB}" srcOrd="3" destOrd="0" parTransId="{2FEE246E-49AB-442E-8AAD-66DC88422895}" sibTransId="{9863153D-CBC2-4012-99CB-107451BD0343}"/>
    <dgm:cxn modelId="{A06A2B68-5D14-410B-A252-335AEBB3B045}" type="presOf" srcId="{81CA0DE3-31A2-4546-BD91-C4B063C85066}" destId="{09EA1DE3-4421-4512-A11A-5F06E6FBB924}" srcOrd="0" destOrd="0" presId="urn:microsoft.com/office/officeart/2005/8/layout/vList2"/>
    <dgm:cxn modelId="{7704FAD9-CC4C-4A64-A8BF-42550713DED8}" srcId="{5689F586-6E88-465C-8478-7B5FE92DE9E7}" destId="{E6B6CCFE-C8B0-4250-9476-03403175922E}" srcOrd="6" destOrd="0" parTransId="{ECD4F62C-9DDC-407B-ABA2-CAB25D3A95EB}" sibTransId="{9558DABF-0BC8-4F1E-82FA-55A4C0559A66}"/>
    <dgm:cxn modelId="{3097D5C0-290A-45F1-884E-E0605B19E08E}" srcId="{5689F586-6E88-465C-8478-7B5FE92DE9E7}" destId="{7DCB95AD-EC4F-4995-82D2-FBDBCEBA5C81}" srcOrd="4" destOrd="0" parTransId="{5E2A8837-B7EB-472D-858F-F01106C39D25}" sibTransId="{F8D216BA-3CC0-4A9B-9EF3-1CD63BE2448F}"/>
    <dgm:cxn modelId="{03B15043-B652-438E-B908-712008F1E084}" type="presOf" srcId="{E6B6CCFE-C8B0-4250-9476-03403175922E}" destId="{EFE0250B-BE24-492E-A8DE-983EFDE2193E}" srcOrd="0" destOrd="0" presId="urn:microsoft.com/office/officeart/2005/8/layout/vList2"/>
    <dgm:cxn modelId="{1F43EAB4-E5C1-4C85-9171-93EB65991F70}" type="presOf" srcId="{12EFC887-3EEF-4298-926A-E99DA4F414C9}" destId="{79FF8698-21B4-4D36-AAF2-FD7FD6249ACF}" srcOrd="0" destOrd="0" presId="urn:microsoft.com/office/officeart/2005/8/layout/vList2"/>
    <dgm:cxn modelId="{63E53A46-DF16-4FB6-8E03-A008B3EEBD7B}" type="presOf" srcId="{5689F586-6E88-465C-8478-7B5FE92DE9E7}" destId="{C6E9EA7C-E417-495A-A7FA-27E428EAA79E}" srcOrd="0" destOrd="0" presId="urn:microsoft.com/office/officeart/2005/8/layout/vList2"/>
    <dgm:cxn modelId="{BAD3D724-3FB0-44A6-B878-7EF5BFCFBB3B}" type="presOf" srcId="{7DCB95AD-EC4F-4995-82D2-FBDBCEBA5C81}" destId="{922535A4-C015-4BE0-AE83-C33E674688D2}" srcOrd="0" destOrd="0" presId="urn:microsoft.com/office/officeart/2005/8/layout/vList2"/>
    <dgm:cxn modelId="{6466B6EB-9449-4B76-A693-8BC77FD18ED6}" type="presOf" srcId="{E6FFA541-FED5-40FE-94E8-5A3FDF85261D}" destId="{B55E8370-F911-4498-810A-5E7E2866957E}" srcOrd="0" destOrd="0" presId="urn:microsoft.com/office/officeart/2005/8/layout/vList2"/>
    <dgm:cxn modelId="{B40D3CA5-2B39-4A10-A640-23CE9F2EB346}" type="presParOf" srcId="{C6E9EA7C-E417-495A-A7FA-27E428EAA79E}" destId="{B55E8370-F911-4498-810A-5E7E2866957E}" srcOrd="0" destOrd="0" presId="urn:microsoft.com/office/officeart/2005/8/layout/vList2"/>
    <dgm:cxn modelId="{B10F5FD2-271F-4072-B24B-52B399ACB2DF}" type="presParOf" srcId="{C6E9EA7C-E417-495A-A7FA-27E428EAA79E}" destId="{4EAF62A3-D9EE-4B79-B770-181F94BCB7F2}" srcOrd="1" destOrd="0" presId="urn:microsoft.com/office/officeart/2005/8/layout/vList2"/>
    <dgm:cxn modelId="{933CC84C-8E91-4CBA-99FB-31B5FD05109F}" type="presParOf" srcId="{C6E9EA7C-E417-495A-A7FA-27E428EAA79E}" destId="{44AD53DF-6D1A-48CC-A484-918ED7B443A6}" srcOrd="2" destOrd="0" presId="urn:microsoft.com/office/officeart/2005/8/layout/vList2"/>
    <dgm:cxn modelId="{F4939F81-4C34-4681-987C-85592267D55B}" type="presParOf" srcId="{C6E9EA7C-E417-495A-A7FA-27E428EAA79E}" destId="{DF8387E4-52E2-44DC-A9ED-4C49E63B589E}" srcOrd="3" destOrd="0" presId="urn:microsoft.com/office/officeart/2005/8/layout/vList2"/>
    <dgm:cxn modelId="{213C9CE7-AA9C-4C50-8017-7AF99E827E11}" type="presParOf" srcId="{C6E9EA7C-E417-495A-A7FA-27E428EAA79E}" destId="{79FF8698-21B4-4D36-AAF2-FD7FD6249ACF}" srcOrd="4" destOrd="0" presId="urn:microsoft.com/office/officeart/2005/8/layout/vList2"/>
    <dgm:cxn modelId="{FBA82660-6551-49D7-AC1A-D2DB1B0F3787}" type="presParOf" srcId="{C6E9EA7C-E417-495A-A7FA-27E428EAA79E}" destId="{9B741924-0B76-4E56-83A5-D2EC478F24F1}" srcOrd="5" destOrd="0" presId="urn:microsoft.com/office/officeart/2005/8/layout/vList2"/>
    <dgm:cxn modelId="{6C935C9C-F93B-4C5D-903B-F29CE6EEDD38}" type="presParOf" srcId="{C6E9EA7C-E417-495A-A7FA-27E428EAA79E}" destId="{6F01F213-64E1-4E46-AD91-F31EACAB3E51}" srcOrd="6" destOrd="0" presId="urn:microsoft.com/office/officeart/2005/8/layout/vList2"/>
    <dgm:cxn modelId="{8AE47E5B-9C1E-4ACC-AF3D-C0137483B678}" type="presParOf" srcId="{C6E9EA7C-E417-495A-A7FA-27E428EAA79E}" destId="{67C2AF3F-1335-49FB-895D-18D78BDB5D1F}" srcOrd="7" destOrd="0" presId="urn:microsoft.com/office/officeart/2005/8/layout/vList2"/>
    <dgm:cxn modelId="{71AD317E-7528-4157-9B74-F1A1580F0243}" type="presParOf" srcId="{C6E9EA7C-E417-495A-A7FA-27E428EAA79E}" destId="{922535A4-C015-4BE0-AE83-C33E674688D2}" srcOrd="8" destOrd="0" presId="urn:microsoft.com/office/officeart/2005/8/layout/vList2"/>
    <dgm:cxn modelId="{25404134-6B6F-4AAE-810A-8C119FCCE650}" type="presParOf" srcId="{C6E9EA7C-E417-495A-A7FA-27E428EAA79E}" destId="{1835EF70-4403-4FC2-91A7-CB27F81CB64C}" srcOrd="9" destOrd="0" presId="urn:microsoft.com/office/officeart/2005/8/layout/vList2"/>
    <dgm:cxn modelId="{ED1EA724-5A2A-4E64-8797-11BFB1A174A2}" type="presParOf" srcId="{C6E9EA7C-E417-495A-A7FA-27E428EAA79E}" destId="{09EA1DE3-4421-4512-A11A-5F06E6FBB924}" srcOrd="10" destOrd="0" presId="urn:microsoft.com/office/officeart/2005/8/layout/vList2"/>
    <dgm:cxn modelId="{AF8FB40C-E06F-4EC9-AE06-834BC24E4027}" type="presParOf" srcId="{C6E9EA7C-E417-495A-A7FA-27E428EAA79E}" destId="{583BAD3E-D6DB-474C-8055-DDE2B915A43F}" srcOrd="11" destOrd="0" presId="urn:microsoft.com/office/officeart/2005/8/layout/vList2"/>
    <dgm:cxn modelId="{57C19DD5-746C-4FC9-B7A4-1BEDD52BD232}" type="presParOf" srcId="{C6E9EA7C-E417-495A-A7FA-27E428EAA79E}" destId="{EFE0250B-BE24-492E-A8DE-983EFDE2193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77992C-C7DA-498F-B883-95A1F380F60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BDD4DD8-4E37-416E-BBD6-5D85C5DCA09C}">
      <dgm:prSet custT="1"/>
      <dgm:spPr/>
      <dgm:t>
        <a:bodyPr/>
        <a:lstStyle/>
        <a:p>
          <a:pPr rtl="0"/>
          <a:r>
            <a:rPr lang="tr-TR" sz="3600" b="1" dirty="0"/>
            <a:t>Mutlu olmak</a:t>
          </a:r>
          <a:endParaRPr lang="tr-TR" sz="3600" dirty="0"/>
        </a:p>
      </dgm:t>
    </dgm:pt>
    <dgm:pt modelId="{521C8D1C-C1BD-4E54-B906-FB36A837DCDE}" type="parTrans" cxnId="{555D2C51-7A5B-40DD-AC94-23DC79635DC5}">
      <dgm:prSet/>
      <dgm:spPr/>
      <dgm:t>
        <a:bodyPr/>
        <a:lstStyle/>
        <a:p>
          <a:endParaRPr lang="tr-TR"/>
        </a:p>
      </dgm:t>
    </dgm:pt>
    <dgm:pt modelId="{E6952737-D74E-41C4-A049-16F1FE4C3595}" type="sibTrans" cxnId="{555D2C51-7A5B-40DD-AC94-23DC79635DC5}">
      <dgm:prSet/>
      <dgm:spPr/>
      <dgm:t>
        <a:bodyPr/>
        <a:lstStyle/>
        <a:p>
          <a:endParaRPr lang="tr-TR"/>
        </a:p>
      </dgm:t>
    </dgm:pt>
    <dgm:pt modelId="{E5FADB91-2467-44EA-A71D-B99DA0C5C668}">
      <dgm:prSet custT="1"/>
      <dgm:spPr/>
      <dgm:t>
        <a:bodyPr/>
        <a:lstStyle/>
        <a:p>
          <a:pPr rtl="0"/>
          <a:r>
            <a:rPr lang="tr-TR" sz="3600" b="1" dirty="0" err="1"/>
            <a:t>Varolmak</a:t>
          </a:r>
          <a:endParaRPr lang="tr-TR" sz="3600" dirty="0"/>
        </a:p>
      </dgm:t>
    </dgm:pt>
    <dgm:pt modelId="{FED980E7-8BF9-4C01-BB6E-36A35C7839E6}" type="parTrans" cxnId="{F45D076C-1928-4691-B265-73E44101B932}">
      <dgm:prSet/>
      <dgm:spPr/>
      <dgm:t>
        <a:bodyPr/>
        <a:lstStyle/>
        <a:p>
          <a:endParaRPr lang="tr-TR"/>
        </a:p>
      </dgm:t>
    </dgm:pt>
    <dgm:pt modelId="{6D13590A-1DEE-4F24-9526-7B31EFFEE427}" type="sibTrans" cxnId="{F45D076C-1928-4691-B265-73E44101B932}">
      <dgm:prSet/>
      <dgm:spPr/>
      <dgm:t>
        <a:bodyPr/>
        <a:lstStyle/>
        <a:p>
          <a:endParaRPr lang="tr-TR"/>
        </a:p>
      </dgm:t>
    </dgm:pt>
    <dgm:pt modelId="{7EED1423-F34D-4578-8DCA-A986D663E62F}" type="pres">
      <dgm:prSet presAssocID="{9F77992C-C7DA-498F-B883-95A1F380F60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F1C07041-384A-47C8-BB17-84D280DA11A5}" type="pres">
      <dgm:prSet presAssocID="{6BDD4DD8-4E37-416E-BBD6-5D85C5DCA09C}" presName="Accent1" presStyleCnt="0"/>
      <dgm:spPr/>
    </dgm:pt>
    <dgm:pt modelId="{BF9CDC48-98D2-4E5E-95E2-AA1588C18ABB}" type="pres">
      <dgm:prSet presAssocID="{6BDD4DD8-4E37-416E-BBD6-5D85C5DCA09C}" presName="Accent" presStyleLbl="node1" presStyleIdx="0" presStyleCnt="2" custScaleX="105233"/>
      <dgm:spPr/>
    </dgm:pt>
    <dgm:pt modelId="{A6FB5AA2-082C-4E61-8F41-24DF10D0B5DF}" type="pres">
      <dgm:prSet presAssocID="{6BDD4DD8-4E37-416E-BBD6-5D85C5DCA09C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ACE955-B2A4-48EF-8F9A-58CFB3D15A2D}" type="pres">
      <dgm:prSet presAssocID="{E5FADB91-2467-44EA-A71D-B99DA0C5C668}" presName="Accent2" presStyleCnt="0"/>
      <dgm:spPr/>
    </dgm:pt>
    <dgm:pt modelId="{111DBB2E-D2BB-43AA-860E-A5A24E6D9BBB}" type="pres">
      <dgm:prSet presAssocID="{E5FADB91-2467-44EA-A71D-B99DA0C5C668}" presName="Accent" presStyleLbl="node1" presStyleIdx="1" presStyleCnt="2" custScaleX="110584"/>
      <dgm:spPr/>
    </dgm:pt>
    <dgm:pt modelId="{379A6F34-5154-492F-BA90-81745E42A75A}" type="pres">
      <dgm:prSet presAssocID="{E5FADB91-2467-44EA-A71D-B99DA0C5C668}" presName="Parent2" presStyleLbl="revTx" presStyleIdx="1" presStyleCnt="2" custScaleX="146668" custScaleY="1016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D0C995-F8BB-417E-BD2C-5BF3ADC5286A}" type="presOf" srcId="{9F77992C-C7DA-498F-B883-95A1F380F60B}" destId="{7EED1423-F34D-4578-8DCA-A986D663E62F}" srcOrd="0" destOrd="0" presId="urn:microsoft.com/office/officeart/2009/layout/CircleArrowProcess"/>
    <dgm:cxn modelId="{5C89C993-5B82-4F5B-ABF5-DE89A34C39A1}" type="presOf" srcId="{E5FADB91-2467-44EA-A71D-B99DA0C5C668}" destId="{379A6F34-5154-492F-BA90-81745E42A75A}" srcOrd="0" destOrd="0" presId="urn:microsoft.com/office/officeart/2009/layout/CircleArrowProcess"/>
    <dgm:cxn modelId="{D0E1ADF0-049F-41AB-8D7E-29EE232F7469}" type="presOf" srcId="{6BDD4DD8-4E37-416E-BBD6-5D85C5DCA09C}" destId="{A6FB5AA2-082C-4E61-8F41-24DF10D0B5DF}" srcOrd="0" destOrd="0" presId="urn:microsoft.com/office/officeart/2009/layout/CircleArrowProcess"/>
    <dgm:cxn modelId="{555D2C51-7A5B-40DD-AC94-23DC79635DC5}" srcId="{9F77992C-C7DA-498F-B883-95A1F380F60B}" destId="{6BDD4DD8-4E37-416E-BBD6-5D85C5DCA09C}" srcOrd="0" destOrd="0" parTransId="{521C8D1C-C1BD-4E54-B906-FB36A837DCDE}" sibTransId="{E6952737-D74E-41C4-A049-16F1FE4C3595}"/>
    <dgm:cxn modelId="{F45D076C-1928-4691-B265-73E44101B932}" srcId="{9F77992C-C7DA-498F-B883-95A1F380F60B}" destId="{E5FADB91-2467-44EA-A71D-B99DA0C5C668}" srcOrd="1" destOrd="0" parTransId="{FED980E7-8BF9-4C01-BB6E-36A35C7839E6}" sibTransId="{6D13590A-1DEE-4F24-9526-7B31EFFEE427}"/>
    <dgm:cxn modelId="{20DA4928-DD83-4398-8C96-DE56A9BE455C}" type="presParOf" srcId="{7EED1423-F34D-4578-8DCA-A986D663E62F}" destId="{F1C07041-384A-47C8-BB17-84D280DA11A5}" srcOrd="0" destOrd="0" presId="urn:microsoft.com/office/officeart/2009/layout/CircleArrowProcess"/>
    <dgm:cxn modelId="{4DFBEEC6-6A39-4814-949F-D81F7DCD332C}" type="presParOf" srcId="{F1C07041-384A-47C8-BB17-84D280DA11A5}" destId="{BF9CDC48-98D2-4E5E-95E2-AA1588C18ABB}" srcOrd="0" destOrd="0" presId="urn:microsoft.com/office/officeart/2009/layout/CircleArrowProcess"/>
    <dgm:cxn modelId="{F90819D3-1DFE-47DE-BECE-84A68F9A168A}" type="presParOf" srcId="{7EED1423-F34D-4578-8DCA-A986D663E62F}" destId="{A6FB5AA2-082C-4E61-8F41-24DF10D0B5DF}" srcOrd="1" destOrd="0" presId="urn:microsoft.com/office/officeart/2009/layout/CircleArrowProcess"/>
    <dgm:cxn modelId="{73981569-A1AC-41A7-A195-BF99F24352EC}" type="presParOf" srcId="{7EED1423-F34D-4578-8DCA-A986D663E62F}" destId="{4DACE955-B2A4-48EF-8F9A-58CFB3D15A2D}" srcOrd="2" destOrd="0" presId="urn:microsoft.com/office/officeart/2009/layout/CircleArrowProcess"/>
    <dgm:cxn modelId="{AC740E8E-3682-4F8D-A8D1-89D17E4C4A24}" type="presParOf" srcId="{4DACE955-B2A4-48EF-8F9A-58CFB3D15A2D}" destId="{111DBB2E-D2BB-43AA-860E-A5A24E6D9BBB}" srcOrd="0" destOrd="0" presId="urn:microsoft.com/office/officeart/2009/layout/CircleArrowProcess"/>
    <dgm:cxn modelId="{A3EDDFF7-F1B9-43D5-BA9D-4A24BFE1A535}" type="presParOf" srcId="{7EED1423-F34D-4578-8DCA-A986D663E62F}" destId="{379A6F34-5154-492F-BA90-81745E42A75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EB6A1-1F44-441F-B9CF-E6E605D996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938852-1FD5-4B8E-B5CB-8A2A46CFA3B7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tr-TR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Neden iletişim kurarız? Temelde…</a:t>
          </a:r>
          <a:endParaRPr lang="tr-TR" sz="3200" dirty="0"/>
        </a:p>
      </dgm:t>
    </dgm:pt>
    <dgm:pt modelId="{B30FA54C-A840-4100-9FC4-BB3A5817B29D}" type="parTrans" cxnId="{63A58604-B67C-4276-94FD-6375F1FCA25A}">
      <dgm:prSet/>
      <dgm:spPr/>
      <dgm:t>
        <a:bodyPr/>
        <a:lstStyle/>
        <a:p>
          <a:endParaRPr lang="tr-TR"/>
        </a:p>
      </dgm:t>
    </dgm:pt>
    <dgm:pt modelId="{994D924C-CA98-4A18-AAAB-16C84E99F714}" type="sibTrans" cxnId="{63A58604-B67C-4276-94FD-6375F1FCA25A}">
      <dgm:prSet/>
      <dgm:spPr/>
      <dgm:t>
        <a:bodyPr/>
        <a:lstStyle/>
        <a:p>
          <a:endParaRPr lang="tr-TR"/>
        </a:p>
      </dgm:t>
    </dgm:pt>
    <dgm:pt modelId="{0C114531-464B-4E15-9CE0-B87B70D66B1A}">
      <dgm:prSet custT="1"/>
      <dgm:spPr/>
      <dgm:t>
        <a:bodyPr/>
        <a:lstStyle/>
        <a:p>
          <a:pPr algn="l" rtl="0"/>
          <a:r>
            <a:rPr lang="tr-TR" sz="3200" b="1" dirty="0"/>
            <a:t>Umursanmak</a:t>
          </a:r>
        </a:p>
        <a:p>
          <a:pPr algn="l" rtl="0"/>
          <a:r>
            <a:rPr lang="tr-TR" sz="3200" b="1" dirty="0"/>
            <a:t>Kabul görmek</a:t>
          </a:r>
        </a:p>
        <a:p>
          <a:pPr algn="l" rtl="0"/>
          <a:r>
            <a:rPr lang="tr-TR" sz="3200" b="1" dirty="0"/>
            <a:t>Değerli olmak</a:t>
          </a:r>
        </a:p>
        <a:p>
          <a:pPr algn="l" rtl="0"/>
          <a:r>
            <a:rPr lang="tr-TR" sz="3200" b="1" dirty="0"/>
            <a:t>Sevilmek</a:t>
          </a:r>
        </a:p>
        <a:p>
          <a:pPr algn="l" rtl="0"/>
          <a:r>
            <a:rPr lang="tr-TR" sz="3200" b="1" dirty="0">
              <a:solidFill>
                <a:srgbClr val="0000FF"/>
              </a:solidFill>
            </a:rPr>
            <a:t>Anlaşılmak</a:t>
          </a:r>
          <a:endParaRPr lang="tr-TR" sz="3200" dirty="0">
            <a:solidFill>
              <a:srgbClr val="0000FF"/>
            </a:solidFill>
          </a:endParaRPr>
        </a:p>
      </dgm:t>
    </dgm:pt>
    <dgm:pt modelId="{0BDFBFFF-6360-435D-A652-54A36E27C672}" type="parTrans" cxnId="{C8D0557C-718A-434E-A014-D31FCE3E3238}">
      <dgm:prSet/>
      <dgm:spPr/>
      <dgm:t>
        <a:bodyPr/>
        <a:lstStyle/>
        <a:p>
          <a:endParaRPr lang="tr-TR"/>
        </a:p>
      </dgm:t>
    </dgm:pt>
    <dgm:pt modelId="{EEA57A5B-39E0-4A9A-BCFD-DD6A1C17D72C}" type="sibTrans" cxnId="{C8D0557C-718A-434E-A014-D31FCE3E3238}">
      <dgm:prSet/>
      <dgm:spPr/>
      <dgm:t>
        <a:bodyPr/>
        <a:lstStyle/>
        <a:p>
          <a:endParaRPr lang="tr-TR"/>
        </a:p>
      </dgm:t>
    </dgm:pt>
    <dgm:pt modelId="{91F94B20-865C-4F39-AC37-025C399ACB6B}" type="pres">
      <dgm:prSet presAssocID="{E91EB6A1-1F44-441F-B9CF-E6E605D996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F36FA49-9664-4DBC-A8BC-17C372E2DC41}" type="pres">
      <dgm:prSet presAssocID="{14938852-1FD5-4B8E-B5CB-8A2A46CFA3B7}" presName="root" presStyleCnt="0"/>
      <dgm:spPr/>
    </dgm:pt>
    <dgm:pt modelId="{BDBE559D-2972-437C-AC78-C03EEA201A1F}" type="pres">
      <dgm:prSet presAssocID="{14938852-1FD5-4B8E-B5CB-8A2A46CFA3B7}" presName="rootComposite" presStyleCnt="0"/>
      <dgm:spPr/>
    </dgm:pt>
    <dgm:pt modelId="{B6A99F21-D4F6-4495-99E3-026FE2F7F9EC}" type="pres">
      <dgm:prSet presAssocID="{14938852-1FD5-4B8E-B5CB-8A2A46CFA3B7}" presName="rootText" presStyleLbl="node1" presStyleIdx="0" presStyleCnt="1" custScaleX="471890"/>
      <dgm:spPr/>
      <dgm:t>
        <a:bodyPr/>
        <a:lstStyle/>
        <a:p>
          <a:endParaRPr lang="tr-TR"/>
        </a:p>
      </dgm:t>
    </dgm:pt>
    <dgm:pt modelId="{B76146E5-A5DD-4443-AAF0-B127C8D9628E}" type="pres">
      <dgm:prSet presAssocID="{14938852-1FD5-4B8E-B5CB-8A2A46CFA3B7}" presName="rootConnector" presStyleLbl="node1" presStyleIdx="0" presStyleCnt="1"/>
      <dgm:spPr/>
      <dgm:t>
        <a:bodyPr/>
        <a:lstStyle/>
        <a:p>
          <a:endParaRPr lang="tr-TR"/>
        </a:p>
      </dgm:t>
    </dgm:pt>
    <dgm:pt modelId="{E8549EA8-D1F7-4987-96F5-0F5C4059E43E}" type="pres">
      <dgm:prSet presAssocID="{14938852-1FD5-4B8E-B5CB-8A2A46CFA3B7}" presName="childShape" presStyleCnt="0"/>
      <dgm:spPr/>
    </dgm:pt>
    <dgm:pt modelId="{3F0F6109-3B73-4B76-91CE-5867FC3FCC5D}" type="pres">
      <dgm:prSet presAssocID="{0BDFBFFF-6360-435D-A652-54A36E27C672}" presName="Name13" presStyleLbl="parChTrans1D2" presStyleIdx="0" presStyleCnt="1"/>
      <dgm:spPr/>
      <dgm:t>
        <a:bodyPr/>
        <a:lstStyle/>
        <a:p>
          <a:endParaRPr lang="tr-TR"/>
        </a:p>
      </dgm:t>
    </dgm:pt>
    <dgm:pt modelId="{0733AA1B-7D2C-4523-A98C-868AE18CBBE1}" type="pres">
      <dgm:prSet presAssocID="{0C114531-464B-4E15-9CE0-B87B70D66B1A}" presName="childText" presStyleLbl="bgAcc1" presStyleIdx="0" presStyleCnt="1" custScaleX="246133" custScaleY="4719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CFCF69-F1D1-4B98-9AFA-5B338EB06E65}" type="presOf" srcId="{E91EB6A1-1F44-441F-B9CF-E6E605D9969D}" destId="{91F94B20-865C-4F39-AC37-025C399ACB6B}" srcOrd="0" destOrd="0" presId="urn:microsoft.com/office/officeart/2005/8/layout/hierarchy3"/>
    <dgm:cxn modelId="{149BA3EC-BF27-4CB8-B9BC-23F3B0D408FA}" type="presOf" srcId="{14938852-1FD5-4B8E-B5CB-8A2A46CFA3B7}" destId="{B6A99F21-D4F6-4495-99E3-026FE2F7F9EC}" srcOrd="0" destOrd="0" presId="urn:microsoft.com/office/officeart/2005/8/layout/hierarchy3"/>
    <dgm:cxn modelId="{E6FFFA05-1096-4A21-A18E-96E60E60F090}" type="presOf" srcId="{0BDFBFFF-6360-435D-A652-54A36E27C672}" destId="{3F0F6109-3B73-4B76-91CE-5867FC3FCC5D}" srcOrd="0" destOrd="0" presId="urn:microsoft.com/office/officeart/2005/8/layout/hierarchy3"/>
    <dgm:cxn modelId="{EBE4B07B-055C-4004-B3D4-FDD9DA25C7D9}" type="presOf" srcId="{14938852-1FD5-4B8E-B5CB-8A2A46CFA3B7}" destId="{B76146E5-A5DD-4443-AAF0-B127C8D9628E}" srcOrd="1" destOrd="0" presId="urn:microsoft.com/office/officeart/2005/8/layout/hierarchy3"/>
    <dgm:cxn modelId="{63A58604-B67C-4276-94FD-6375F1FCA25A}" srcId="{E91EB6A1-1F44-441F-B9CF-E6E605D9969D}" destId="{14938852-1FD5-4B8E-B5CB-8A2A46CFA3B7}" srcOrd="0" destOrd="0" parTransId="{B30FA54C-A840-4100-9FC4-BB3A5817B29D}" sibTransId="{994D924C-CA98-4A18-AAAB-16C84E99F714}"/>
    <dgm:cxn modelId="{F1E275A6-0EB9-404D-836F-57D8C1C48653}" type="presOf" srcId="{0C114531-464B-4E15-9CE0-B87B70D66B1A}" destId="{0733AA1B-7D2C-4523-A98C-868AE18CBBE1}" srcOrd="0" destOrd="0" presId="urn:microsoft.com/office/officeart/2005/8/layout/hierarchy3"/>
    <dgm:cxn modelId="{C8D0557C-718A-434E-A014-D31FCE3E3238}" srcId="{14938852-1FD5-4B8E-B5CB-8A2A46CFA3B7}" destId="{0C114531-464B-4E15-9CE0-B87B70D66B1A}" srcOrd="0" destOrd="0" parTransId="{0BDFBFFF-6360-435D-A652-54A36E27C672}" sibTransId="{EEA57A5B-39E0-4A9A-BCFD-DD6A1C17D72C}"/>
    <dgm:cxn modelId="{45FE0DA4-90C8-4A09-AFB2-CF8E773EF66D}" type="presParOf" srcId="{91F94B20-865C-4F39-AC37-025C399ACB6B}" destId="{CF36FA49-9664-4DBC-A8BC-17C372E2DC41}" srcOrd="0" destOrd="0" presId="urn:microsoft.com/office/officeart/2005/8/layout/hierarchy3"/>
    <dgm:cxn modelId="{AD5AB18F-6043-4F7F-A0D8-CB698A409569}" type="presParOf" srcId="{CF36FA49-9664-4DBC-A8BC-17C372E2DC41}" destId="{BDBE559D-2972-437C-AC78-C03EEA201A1F}" srcOrd="0" destOrd="0" presId="urn:microsoft.com/office/officeart/2005/8/layout/hierarchy3"/>
    <dgm:cxn modelId="{EE7E12BD-BD82-45B7-AB93-82A50354C889}" type="presParOf" srcId="{BDBE559D-2972-437C-AC78-C03EEA201A1F}" destId="{B6A99F21-D4F6-4495-99E3-026FE2F7F9EC}" srcOrd="0" destOrd="0" presId="urn:microsoft.com/office/officeart/2005/8/layout/hierarchy3"/>
    <dgm:cxn modelId="{8382E8B3-63D6-4C99-A2F2-747895AD7A9F}" type="presParOf" srcId="{BDBE559D-2972-437C-AC78-C03EEA201A1F}" destId="{B76146E5-A5DD-4443-AAF0-B127C8D9628E}" srcOrd="1" destOrd="0" presId="urn:microsoft.com/office/officeart/2005/8/layout/hierarchy3"/>
    <dgm:cxn modelId="{6E443714-2EE3-44EF-BFD7-A002D31D841A}" type="presParOf" srcId="{CF36FA49-9664-4DBC-A8BC-17C372E2DC41}" destId="{E8549EA8-D1F7-4987-96F5-0F5C4059E43E}" srcOrd="1" destOrd="0" presId="urn:microsoft.com/office/officeart/2005/8/layout/hierarchy3"/>
    <dgm:cxn modelId="{B3C02DE4-099C-4CBE-8420-462EDC2C3933}" type="presParOf" srcId="{E8549EA8-D1F7-4987-96F5-0F5C4059E43E}" destId="{3F0F6109-3B73-4B76-91CE-5867FC3FCC5D}" srcOrd="0" destOrd="0" presId="urn:microsoft.com/office/officeart/2005/8/layout/hierarchy3"/>
    <dgm:cxn modelId="{6B7F13C4-5089-4527-BE3E-319B04DF5324}" type="presParOf" srcId="{E8549EA8-D1F7-4987-96F5-0F5C4059E43E}" destId="{0733AA1B-7D2C-4523-A98C-868AE18CBBE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CBE185-5C89-463C-85DA-39918B91E9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93C004-D53A-41E4-9AEB-D20304688194}">
      <dgm:prSet custT="1"/>
      <dgm:spPr/>
      <dgm:t>
        <a:bodyPr/>
        <a:lstStyle/>
        <a:p>
          <a:r>
            <a:rPr lang="tr-TR" sz="3200" b="1" dirty="0"/>
            <a:t>Alıcı</a:t>
          </a:r>
          <a:endParaRPr lang="en-US" sz="3200" dirty="0"/>
        </a:p>
      </dgm:t>
    </dgm:pt>
    <dgm:pt modelId="{6A283F12-136A-45C8-90C9-3B10E755A442}" type="parTrans" cxnId="{BE384E9B-9968-4872-992E-AEBEC3A22F9B}">
      <dgm:prSet/>
      <dgm:spPr/>
      <dgm:t>
        <a:bodyPr/>
        <a:lstStyle/>
        <a:p>
          <a:endParaRPr lang="en-US"/>
        </a:p>
      </dgm:t>
    </dgm:pt>
    <dgm:pt modelId="{426FBDC2-970F-4C6C-907C-4A1C2F599E1B}" type="sibTrans" cxnId="{BE384E9B-9968-4872-992E-AEBEC3A22F9B}">
      <dgm:prSet/>
      <dgm:spPr/>
      <dgm:t>
        <a:bodyPr/>
        <a:lstStyle/>
        <a:p>
          <a:endParaRPr lang="en-US"/>
        </a:p>
      </dgm:t>
    </dgm:pt>
    <dgm:pt modelId="{D6806B40-A01A-47F0-B173-27F0F87A71A6}">
      <dgm:prSet custT="1"/>
      <dgm:spPr/>
      <dgm:t>
        <a:bodyPr/>
        <a:lstStyle/>
        <a:p>
          <a:r>
            <a:rPr lang="tr-TR" sz="3200" b="1" dirty="0"/>
            <a:t>Verici</a:t>
          </a:r>
          <a:endParaRPr lang="en-US" sz="3200" dirty="0"/>
        </a:p>
      </dgm:t>
    </dgm:pt>
    <dgm:pt modelId="{2EF55CA3-EA05-4AB2-8B95-CA9CB5228A04}" type="parTrans" cxnId="{37F589E3-F2D9-44EE-BA87-D65A4B060BF1}">
      <dgm:prSet/>
      <dgm:spPr/>
      <dgm:t>
        <a:bodyPr/>
        <a:lstStyle/>
        <a:p>
          <a:endParaRPr lang="en-US"/>
        </a:p>
      </dgm:t>
    </dgm:pt>
    <dgm:pt modelId="{E6DA0547-7AE6-4C32-A64A-882446C7C84C}" type="sibTrans" cxnId="{37F589E3-F2D9-44EE-BA87-D65A4B060BF1}">
      <dgm:prSet/>
      <dgm:spPr/>
      <dgm:t>
        <a:bodyPr/>
        <a:lstStyle/>
        <a:p>
          <a:endParaRPr lang="en-US"/>
        </a:p>
      </dgm:t>
    </dgm:pt>
    <dgm:pt modelId="{02D0C49D-72E2-41B0-A7CD-F44A45BDA716}">
      <dgm:prSet custT="1"/>
      <dgm:spPr/>
      <dgm:t>
        <a:bodyPr/>
        <a:lstStyle/>
        <a:p>
          <a:r>
            <a:rPr lang="tr-TR" sz="3200" b="1" dirty="0"/>
            <a:t>Ortam</a:t>
          </a:r>
          <a:endParaRPr lang="en-US" sz="3200" dirty="0"/>
        </a:p>
      </dgm:t>
    </dgm:pt>
    <dgm:pt modelId="{EF4EBA8E-931E-4310-B3CF-778889B6D2F8}" type="parTrans" cxnId="{F5FD581C-C7F1-49A2-8446-3299F52537F0}">
      <dgm:prSet/>
      <dgm:spPr/>
      <dgm:t>
        <a:bodyPr/>
        <a:lstStyle/>
        <a:p>
          <a:endParaRPr lang="en-US"/>
        </a:p>
      </dgm:t>
    </dgm:pt>
    <dgm:pt modelId="{FBF8AA8D-5547-46EF-BF73-B4A91B0263F9}" type="sibTrans" cxnId="{F5FD581C-C7F1-49A2-8446-3299F52537F0}">
      <dgm:prSet/>
      <dgm:spPr/>
      <dgm:t>
        <a:bodyPr/>
        <a:lstStyle/>
        <a:p>
          <a:endParaRPr lang="en-US"/>
        </a:p>
      </dgm:t>
    </dgm:pt>
    <dgm:pt modelId="{D77CCA67-5F7C-4D30-8726-139B9120E90C}" type="pres">
      <dgm:prSet presAssocID="{8FCBE185-5C89-463C-85DA-39918B91E9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867334E-AB17-4F48-A596-1C3F33905E7B}" type="pres">
      <dgm:prSet presAssocID="{F993C004-D53A-41E4-9AEB-D20304688194}" presName="hierRoot1" presStyleCnt="0"/>
      <dgm:spPr/>
    </dgm:pt>
    <dgm:pt modelId="{57413DE3-47FA-4B1C-AA17-41044176D7EB}" type="pres">
      <dgm:prSet presAssocID="{F993C004-D53A-41E4-9AEB-D20304688194}" presName="composite" presStyleCnt="0"/>
      <dgm:spPr/>
    </dgm:pt>
    <dgm:pt modelId="{4488C5AC-C967-4C7C-A396-AD055BA00F98}" type="pres">
      <dgm:prSet presAssocID="{F993C004-D53A-41E4-9AEB-D20304688194}" presName="background" presStyleLbl="node0" presStyleIdx="0" presStyleCnt="3"/>
      <dgm:spPr/>
    </dgm:pt>
    <dgm:pt modelId="{DFC77FFC-6D90-4715-B229-1A19575CE087}" type="pres">
      <dgm:prSet presAssocID="{F993C004-D53A-41E4-9AEB-D2030468819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200E34-60C0-452D-8B4E-C90CCF2BED6A}" type="pres">
      <dgm:prSet presAssocID="{F993C004-D53A-41E4-9AEB-D20304688194}" presName="hierChild2" presStyleCnt="0"/>
      <dgm:spPr/>
    </dgm:pt>
    <dgm:pt modelId="{A871B43B-191D-4C67-B558-E1BBF8BA9E04}" type="pres">
      <dgm:prSet presAssocID="{D6806B40-A01A-47F0-B173-27F0F87A71A6}" presName="hierRoot1" presStyleCnt="0"/>
      <dgm:spPr/>
    </dgm:pt>
    <dgm:pt modelId="{E9B983E7-AA42-480A-8E70-A6935FA9CBB3}" type="pres">
      <dgm:prSet presAssocID="{D6806B40-A01A-47F0-B173-27F0F87A71A6}" presName="composite" presStyleCnt="0"/>
      <dgm:spPr/>
    </dgm:pt>
    <dgm:pt modelId="{869A4624-537B-40DC-9D47-36A98DE5F7FD}" type="pres">
      <dgm:prSet presAssocID="{D6806B40-A01A-47F0-B173-27F0F87A71A6}" presName="background" presStyleLbl="node0" presStyleIdx="1" presStyleCnt="3"/>
      <dgm:spPr/>
    </dgm:pt>
    <dgm:pt modelId="{9A3CFC94-55F2-4027-8AEA-74E04D9E0EE6}" type="pres">
      <dgm:prSet presAssocID="{D6806B40-A01A-47F0-B173-27F0F87A71A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71EA46-281B-43C3-A351-7A43FFAB302B}" type="pres">
      <dgm:prSet presAssocID="{D6806B40-A01A-47F0-B173-27F0F87A71A6}" presName="hierChild2" presStyleCnt="0"/>
      <dgm:spPr/>
    </dgm:pt>
    <dgm:pt modelId="{FECF7440-1195-4D92-AE34-D0B0DDB6F94D}" type="pres">
      <dgm:prSet presAssocID="{02D0C49D-72E2-41B0-A7CD-F44A45BDA716}" presName="hierRoot1" presStyleCnt="0"/>
      <dgm:spPr/>
    </dgm:pt>
    <dgm:pt modelId="{DF86A1AE-BAA9-416D-B140-ACA3BB093995}" type="pres">
      <dgm:prSet presAssocID="{02D0C49D-72E2-41B0-A7CD-F44A45BDA716}" presName="composite" presStyleCnt="0"/>
      <dgm:spPr/>
    </dgm:pt>
    <dgm:pt modelId="{07072FFA-51D3-43FD-A015-0D0F405C77DE}" type="pres">
      <dgm:prSet presAssocID="{02D0C49D-72E2-41B0-A7CD-F44A45BDA716}" presName="background" presStyleLbl="node0" presStyleIdx="2" presStyleCnt="3"/>
      <dgm:spPr/>
    </dgm:pt>
    <dgm:pt modelId="{5EB8FD26-176A-4DE4-9D74-1F61A5AB6160}" type="pres">
      <dgm:prSet presAssocID="{02D0C49D-72E2-41B0-A7CD-F44A45BDA71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6C7098-CD47-4641-872E-1E219A741DD0}" type="pres">
      <dgm:prSet presAssocID="{02D0C49D-72E2-41B0-A7CD-F44A45BDA716}" presName="hierChild2" presStyleCnt="0"/>
      <dgm:spPr/>
    </dgm:pt>
  </dgm:ptLst>
  <dgm:cxnLst>
    <dgm:cxn modelId="{C4B9C852-8599-41BB-8A5D-BA5AC6575BE1}" type="presOf" srcId="{02D0C49D-72E2-41B0-A7CD-F44A45BDA716}" destId="{5EB8FD26-176A-4DE4-9D74-1F61A5AB6160}" srcOrd="0" destOrd="0" presId="urn:microsoft.com/office/officeart/2005/8/layout/hierarchy1"/>
    <dgm:cxn modelId="{AE3D5E34-54D5-4B80-AEF7-88B11DDAC0C5}" type="presOf" srcId="{D6806B40-A01A-47F0-B173-27F0F87A71A6}" destId="{9A3CFC94-55F2-4027-8AEA-74E04D9E0EE6}" srcOrd="0" destOrd="0" presId="urn:microsoft.com/office/officeart/2005/8/layout/hierarchy1"/>
    <dgm:cxn modelId="{61753C6D-C7E8-4320-A72E-2CD707681A21}" type="presOf" srcId="{8FCBE185-5C89-463C-85DA-39918B91E9D5}" destId="{D77CCA67-5F7C-4D30-8726-139B9120E90C}" srcOrd="0" destOrd="0" presId="urn:microsoft.com/office/officeart/2005/8/layout/hierarchy1"/>
    <dgm:cxn modelId="{BE384E9B-9968-4872-992E-AEBEC3A22F9B}" srcId="{8FCBE185-5C89-463C-85DA-39918B91E9D5}" destId="{F993C004-D53A-41E4-9AEB-D20304688194}" srcOrd="0" destOrd="0" parTransId="{6A283F12-136A-45C8-90C9-3B10E755A442}" sibTransId="{426FBDC2-970F-4C6C-907C-4A1C2F599E1B}"/>
    <dgm:cxn modelId="{37F589E3-F2D9-44EE-BA87-D65A4B060BF1}" srcId="{8FCBE185-5C89-463C-85DA-39918B91E9D5}" destId="{D6806B40-A01A-47F0-B173-27F0F87A71A6}" srcOrd="1" destOrd="0" parTransId="{2EF55CA3-EA05-4AB2-8B95-CA9CB5228A04}" sibTransId="{E6DA0547-7AE6-4C32-A64A-882446C7C84C}"/>
    <dgm:cxn modelId="{75DD1E31-8171-4389-978C-C3E6F712979A}" type="presOf" srcId="{F993C004-D53A-41E4-9AEB-D20304688194}" destId="{DFC77FFC-6D90-4715-B229-1A19575CE087}" srcOrd="0" destOrd="0" presId="urn:microsoft.com/office/officeart/2005/8/layout/hierarchy1"/>
    <dgm:cxn modelId="{F5FD581C-C7F1-49A2-8446-3299F52537F0}" srcId="{8FCBE185-5C89-463C-85DA-39918B91E9D5}" destId="{02D0C49D-72E2-41B0-A7CD-F44A45BDA716}" srcOrd="2" destOrd="0" parTransId="{EF4EBA8E-931E-4310-B3CF-778889B6D2F8}" sibTransId="{FBF8AA8D-5547-46EF-BF73-B4A91B0263F9}"/>
    <dgm:cxn modelId="{7854CC4F-83BF-46DF-A8FF-F72BCC16A5DF}" type="presParOf" srcId="{D77CCA67-5F7C-4D30-8726-139B9120E90C}" destId="{A867334E-AB17-4F48-A596-1C3F33905E7B}" srcOrd="0" destOrd="0" presId="urn:microsoft.com/office/officeart/2005/8/layout/hierarchy1"/>
    <dgm:cxn modelId="{89E72147-60CA-423E-A141-5969AFB957A8}" type="presParOf" srcId="{A867334E-AB17-4F48-A596-1C3F33905E7B}" destId="{57413DE3-47FA-4B1C-AA17-41044176D7EB}" srcOrd="0" destOrd="0" presId="urn:microsoft.com/office/officeart/2005/8/layout/hierarchy1"/>
    <dgm:cxn modelId="{085F30E9-A7FD-4217-B7E5-CF46EC545289}" type="presParOf" srcId="{57413DE3-47FA-4B1C-AA17-41044176D7EB}" destId="{4488C5AC-C967-4C7C-A396-AD055BA00F98}" srcOrd="0" destOrd="0" presId="urn:microsoft.com/office/officeart/2005/8/layout/hierarchy1"/>
    <dgm:cxn modelId="{97CAE601-0F7F-4676-9859-601584497B71}" type="presParOf" srcId="{57413DE3-47FA-4B1C-AA17-41044176D7EB}" destId="{DFC77FFC-6D90-4715-B229-1A19575CE087}" srcOrd="1" destOrd="0" presId="urn:microsoft.com/office/officeart/2005/8/layout/hierarchy1"/>
    <dgm:cxn modelId="{C4B84DDF-6C8E-4482-AE4D-6C5D02AEE572}" type="presParOf" srcId="{A867334E-AB17-4F48-A596-1C3F33905E7B}" destId="{52200E34-60C0-452D-8B4E-C90CCF2BED6A}" srcOrd="1" destOrd="0" presId="urn:microsoft.com/office/officeart/2005/8/layout/hierarchy1"/>
    <dgm:cxn modelId="{34B44F48-B1A3-4495-A3B5-1D3258D3512B}" type="presParOf" srcId="{D77CCA67-5F7C-4D30-8726-139B9120E90C}" destId="{A871B43B-191D-4C67-B558-E1BBF8BA9E04}" srcOrd="1" destOrd="0" presId="urn:microsoft.com/office/officeart/2005/8/layout/hierarchy1"/>
    <dgm:cxn modelId="{74BA8F5E-2B71-48E1-A45D-BB6FC1CE9377}" type="presParOf" srcId="{A871B43B-191D-4C67-B558-E1BBF8BA9E04}" destId="{E9B983E7-AA42-480A-8E70-A6935FA9CBB3}" srcOrd="0" destOrd="0" presId="urn:microsoft.com/office/officeart/2005/8/layout/hierarchy1"/>
    <dgm:cxn modelId="{2A91EA09-5594-459B-BA8F-394D09476726}" type="presParOf" srcId="{E9B983E7-AA42-480A-8E70-A6935FA9CBB3}" destId="{869A4624-537B-40DC-9D47-36A98DE5F7FD}" srcOrd="0" destOrd="0" presId="urn:microsoft.com/office/officeart/2005/8/layout/hierarchy1"/>
    <dgm:cxn modelId="{3FDF2019-608C-41BA-836B-C50220583633}" type="presParOf" srcId="{E9B983E7-AA42-480A-8E70-A6935FA9CBB3}" destId="{9A3CFC94-55F2-4027-8AEA-74E04D9E0EE6}" srcOrd="1" destOrd="0" presId="urn:microsoft.com/office/officeart/2005/8/layout/hierarchy1"/>
    <dgm:cxn modelId="{513E7BC7-F65B-4A74-95F9-9667F4E3E400}" type="presParOf" srcId="{A871B43B-191D-4C67-B558-E1BBF8BA9E04}" destId="{C671EA46-281B-43C3-A351-7A43FFAB302B}" srcOrd="1" destOrd="0" presId="urn:microsoft.com/office/officeart/2005/8/layout/hierarchy1"/>
    <dgm:cxn modelId="{D252DE4C-9B44-44E6-BBC7-3B659BFD2197}" type="presParOf" srcId="{D77CCA67-5F7C-4D30-8726-139B9120E90C}" destId="{FECF7440-1195-4D92-AE34-D0B0DDB6F94D}" srcOrd="2" destOrd="0" presId="urn:microsoft.com/office/officeart/2005/8/layout/hierarchy1"/>
    <dgm:cxn modelId="{5C93CD8D-CBAB-4975-901F-9EF91FBD0F10}" type="presParOf" srcId="{FECF7440-1195-4D92-AE34-D0B0DDB6F94D}" destId="{DF86A1AE-BAA9-416D-B140-ACA3BB093995}" srcOrd="0" destOrd="0" presId="urn:microsoft.com/office/officeart/2005/8/layout/hierarchy1"/>
    <dgm:cxn modelId="{6DD10350-26F8-4FCF-B50E-0DDC09825011}" type="presParOf" srcId="{DF86A1AE-BAA9-416D-B140-ACA3BB093995}" destId="{07072FFA-51D3-43FD-A015-0D0F405C77DE}" srcOrd="0" destOrd="0" presId="urn:microsoft.com/office/officeart/2005/8/layout/hierarchy1"/>
    <dgm:cxn modelId="{8D09C831-D172-4A5D-A348-5C05BC734867}" type="presParOf" srcId="{DF86A1AE-BAA9-416D-B140-ACA3BB093995}" destId="{5EB8FD26-176A-4DE4-9D74-1F61A5AB6160}" srcOrd="1" destOrd="0" presId="urn:microsoft.com/office/officeart/2005/8/layout/hierarchy1"/>
    <dgm:cxn modelId="{141B05D3-F5E6-435B-977E-79F3E2F6C74F}" type="presParOf" srcId="{FECF7440-1195-4D92-AE34-D0B0DDB6F94D}" destId="{666C7098-CD47-4641-872E-1E219A741D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6A69F0-78BC-45A0-B876-E883779BD8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A838F-EE38-46C9-B51F-00D846556B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Kişinin kendi özünü algılama biçimidir.</a:t>
          </a:r>
          <a:endParaRPr lang="en-US" sz="2800" dirty="0"/>
        </a:p>
      </dgm:t>
    </dgm:pt>
    <dgm:pt modelId="{F3637A4A-540C-4F1A-9357-75AF5263899B}" type="parTrans" cxnId="{4C56EB1E-D297-4670-B57C-C517A95A82F5}">
      <dgm:prSet/>
      <dgm:spPr/>
      <dgm:t>
        <a:bodyPr/>
        <a:lstStyle/>
        <a:p>
          <a:endParaRPr lang="en-US"/>
        </a:p>
      </dgm:t>
    </dgm:pt>
    <dgm:pt modelId="{80B7CA21-4929-4763-9924-F7ED0A06BD11}" type="sibTrans" cxnId="{4C56EB1E-D297-4670-B57C-C517A95A82F5}">
      <dgm:prSet/>
      <dgm:spPr/>
      <dgm:t>
        <a:bodyPr/>
        <a:lstStyle/>
        <a:p>
          <a:endParaRPr lang="en-US"/>
        </a:p>
      </dgm:t>
    </dgm:pt>
    <dgm:pt modelId="{3775E0BC-631E-4B10-BC18-B0F552B3B8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Kendine ilişkin olumlu ya da olumsuz algılarıdır.</a:t>
          </a:r>
          <a:endParaRPr lang="en-US" sz="2800" dirty="0"/>
        </a:p>
      </dgm:t>
    </dgm:pt>
    <dgm:pt modelId="{87C45CDB-AA63-4408-9F82-F58AEAD83B39}" type="parTrans" cxnId="{6F56F288-22F5-46E6-AD4D-E22AEC1B859A}">
      <dgm:prSet/>
      <dgm:spPr/>
      <dgm:t>
        <a:bodyPr/>
        <a:lstStyle/>
        <a:p>
          <a:endParaRPr lang="en-US"/>
        </a:p>
      </dgm:t>
    </dgm:pt>
    <dgm:pt modelId="{7310F6DF-FBCD-4E20-B88A-AA12A034361F}" type="sibTrans" cxnId="{6F56F288-22F5-46E6-AD4D-E22AEC1B859A}">
      <dgm:prSet/>
      <dgm:spPr/>
      <dgm:t>
        <a:bodyPr/>
        <a:lstStyle/>
        <a:p>
          <a:endParaRPr lang="en-US"/>
        </a:p>
      </dgm:t>
    </dgm:pt>
    <dgm:pt modelId="{C612AA48-BDDC-4D27-AA66-F4CC27314F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Güçlü ve gelişmeye açık yönleri bilmek.</a:t>
          </a:r>
          <a:endParaRPr lang="en-US" sz="2800" dirty="0"/>
        </a:p>
      </dgm:t>
    </dgm:pt>
    <dgm:pt modelId="{102405D2-DBAC-4586-B523-613B8909C6FC}" type="parTrans" cxnId="{0E0E7D43-DA0B-4F25-9B17-B4B830DA183B}">
      <dgm:prSet/>
      <dgm:spPr/>
      <dgm:t>
        <a:bodyPr/>
        <a:lstStyle/>
        <a:p>
          <a:endParaRPr lang="en-US"/>
        </a:p>
      </dgm:t>
    </dgm:pt>
    <dgm:pt modelId="{3D8A51B8-D1B8-4707-AF95-37532EB048DE}" type="sibTrans" cxnId="{0E0E7D43-DA0B-4F25-9B17-B4B830DA183B}">
      <dgm:prSet/>
      <dgm:spPr/>
      <dgm:t>
        <a:bodyPr/>
        <a:lstStyle/>
        <a:p>
          <a:endParaRPr lang="en-US"/>
        </a:p>
      </dgm:t>
    </dgm:pt>
    <dgm:pt modelId="{A0DCA41A-3486-4ED3-8D8E-F33898A90C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D</a:t>
          </a:r>
          <a:r>
            <a:rPr lang="en-AU" sz="2800" b="1" dirty="0" err="1"/>
            <a:t>uygularını</a:t>
          </a:r>
          <a:r>
            <a:rPr lang="en-AU" sz="2800" b="1" dirty="0"/>
            <a:t> </a:t>
          </a:r>
          <a:r>
            <a:rPr lang="en-AU" sz="2800" b="1" dirty="0" err="1"/>
            <a:t>tanımak</a:t>
          </a:r>
          <a:r>
            <a:rPr lang="tr-TR" sz="2800" b="1" dirty="0"/>
            <a:t>.</a:t>
          </a:r>
          <a:endParaRPr lang="en-US" sz="2800" dirty="0"/>
        </a:p>
      </dgm:t>
    </dgm:pt>
    <dgm:pt modelId="{985E17BE-0861-4FF6-962E-F8EA96229F13}" type="parTrans" cxnId="{DBB98DF6-BA8E-4B90-84F8-6B2EBA96D4D2}">
      <dgm:prSet/>
      <dgm:spPr/>
      <dgm:t>
        <a:bodyPr/>
        <a:lstStyle/>
        <a:p>
          <a:endParaRPr lang="en-US"/>
        </a:p>
      </dgm:t>
    </dgm:pt>
    <dgm:pt modelId="{E792F73A-1F6D-4CC9-8F15-8D81E0852D6B}" type="sibTrans" cxnId="{DBB98DF6-BA8E-4B90-84F8-6B2EBA96D4D2}">
      <dgm:prSet/>
      <dgm:spPr/>
      <dgm:t>
        <a:bodyPr/>
        <a:lstStyle/>
        <a:p>
          <a:endParaRPr lang="en-US"/>
        </a:p>
      </dgm:t>
    </dgm:pt>
    <dgm:pt modelId="{7EBFF8EC-89EB-4D1D-BB3D-1387EBBFBA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b="1" dirty="0" err="1"/>
            <a:t>Duygu</a:t>
          </a:r>
          <a:r>
            <a:rPr lang="en-AU" sz="2800" b="1" dirty="0"/>
            <a:t>, </a:t>
          </a:r>
          <a:r>
            <a:rPr lang="en-AU" sz="2800" b="1" dirty="0" err="1"/>
            <a:t>düşünce</a:t>
          </a:r>
          <a:r>
            <a:rPr lang="en-AU" sz="2800" b="1" dirty="0"/>
            <a:t> ve </a:t>
          </a:r>
          <a:r>
            <a:rPr lang="en-AU" sz="2800" b="1" dirty="0" err="1"/>
            <a:t>tepki</a:t>
          </a:r>
          <a:r>
            <a:rPr lang="en-AU" sz="2800" b="1" dirty="0"/>
            <a:t> </a:t>
          </a:r>
          <a:r>
            <a:rPr lang="en-AU" sz="2800" b="1" dirty="0" err="1"/>
            <a:t>arasındaki</a:t>
          </a:r>
          <a:r>
            <a:rPr lang="en-AU" sz="2800" b="1" dirty="0"/>
            <a:t> </a:t>
          </a:r>
          <a:r>
            <a:rPr lang="en-AU" sz="2800" b="1" dirty="0" err="1"/>
            <a:t>ilişkiyi</a:t>
          </a:r>
          <a:r>
            <a:rPr lang="en-AU" sz="2800" b="1" dirty="0"/>
            <a:t> </a:t>
          </a:r>
          <a:r>
            <a:rPr lang="en-AU" sz="2800" b="1" dirty="0" err="1"/>
            <a:t>bilmek</a:t>
          </a:r>
          <a:r>
            <a:rPr lang="tr-TR" sz="2800" b="1" dirty="0"/>
            <a:t>.</a:t>
          </a:r>
          <a:r>
            <a:rPr lang="en-AU" sz="2800" b="1" dirty="0"/>
            <a:t> </a:t>
          </a:r>
          <a:endParaRPr lang="en-US" sz="2800" dirty="0"/>
        </a:p>
      </dgm:t>
    </dgm:pt>
    <dgm:pt modelId="{A506B044-4631-4156-ABCB-2980E19A711A}" type="parTrans" cxnId="{2213AF2E-DDB8-4804-88E4-339BB31E994B}">
      <dgm:prSet/>
      <dgm:spPr/>
      <dgm:t>
        <a:bodyPr/>
        <a:lstStyle/>
        <a:p>
          <a:endParaRPr lang="en-US"/>
        </a:p>
      </dgm:t>
    </dgm:pt>
    <dgm:pt modelId="{D4602FDF-3DDE-44D9-9129-80DBF31538A4}" type="sibTrans" cxnId="{2213AF2E-DDB8-4804-88E4-339BB31E994B}">
      <dgm:prSet/>
      <dgm:spPr/>
      <dgm:t>
        <a:bodyPr/>
        <a:lstStyle/>
        <a:p>
          <a:endParaRPr lang="en-US"/>
        </a:p>
      </dgm:t>
    </dgm:pt>
    <dgm:pt modelId="{5369EDAC-3420-497F-9839-969AE9AEBA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i="0" dirty="0"/>
            <a:t>Kendini açık bir biçimde ifade edebilmektir</a:t>
          </a:r>
          <a:r>
            <a:rPr lang="tr-TR" sz="1600" b="1" i="1" dirty="0"/>
            <a:t>.</a:t>
          </a:r>
          <a:endParaRPr lang="en-US" sz="1600" dirty="0"/>
        </a:p>
      </dgm:t>
    </dgm:pt>
    <dgm:pt modelId="{D9B6560D-8663-44F9-993B-D91845E50D7A}" type="parTrans" cxnId="{BB0BE99A-A513-41C1-9882-22159C7E5E9B}">
      <dgm:prSet/>
      <dgm:spPr/>
      <dgm:t>
        <a:bodyPr/>
        <a:lstStyle/>
        <a:p>
          <a:endParaRPr lang="en-US"/>
        </a:p>
      </dgm:t>
    </dgm:pt>
    <dgm:pt modelId="{C0A84D32-1413-4FF9-BC69-850055CAEFE9}" type="sibTrans" cxnId="{BB0BE99A-A513-41C1-9882-22159C7E5E9B}">
      <dgm:prSet/>
      <dgm:spPr/>
      <dgm:t>
        <a:bodyPr/>
        <a:lstStyle/>
        <a:p>
          <a:endParaRPr lang="en-US"/>
        </a:p>
      </dgm:t>
    </dgm:pt>
    <dgm:pt modelId="{CB8D1189-08B2-4337-AFCB-84D26FE6F18B}" type="pres">
      <dgm:prSet presAssocID="{6A6A69F0-78BC-45A0-B876-E883779BD8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7D6B1B-0162-4AC2-B8D3-6AA818BC18EF}" type="pres">
      <dgm:prSet presAssocID="{2D4A838F-EE38-46C9-B51F-00D846556BA2}" presName="compNode" presStyleCnt="0"/>
      <dgm:spPr/>
    </dgm:pt>
    <dgm:pt modelId="{04FA447A-3E96-4A05-93D3-50B972F3DF25}" type="pres">
      <dgm:prSet presAssocID="{2D4A838F-EE38-46C9-B51F-00D846556BA2}" presName="bgRect" presStyleLbl="bgShp" presStyleIdx="0" presStyleCnt="6"/>
      <dgm:spPr>
        <a:solidFill>
          <a:srgbClr val="CCECFF"/>
        </a:solidFill>
      </dgm:spPr>
    </dgm:pt>
    <dgm:pt modelId="{45C585F0-E192-4C15-BF7B-D12441469A46}" type="pres">
      <dgm:prSet presAssocID="{2D4A838F-EE38-46C9-B51F-00D846556BA2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öz"/>
        </a:ext>
      </dgm:extLst>
    </dgm:pt>
    <dgm:pt modelId="{87903333-9B7A-494F-8A9C-9997EEC92016}" type="pres">
      <dgm:prSet presAssocID="{2D4A838F-EE38-46C9-B51F-00D846556BA2}" presName="spaceRect" presStyleCnt="0"/>
      <dgm:spPr/>
    </dgm:pt>
    <dgm:pt modelId="{5091D9C6-9354-4425-9A79-F65EFE2B16C3}" type="pres">
      <dgm:prSet presAssocID="{2D4A838F-EE38-46C9-B51F-00D846556BA2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575BEDA-1FF5-4C66-B923-75439F7DEC5F}" type="pres">
      <dgm:prSet presAssocID="{80B7CA21-4929-4763-9924-F7ED0A06BD11}" presName="sibTrans" presStyleCnt="0"/>
      <dgm:spPr/>
    </dgm:pt>
    <dgm:pt modelId="{1EDB2906-E30A-4838-A0D1-FF9ACF54C8CD}" type="pres">
      <dgm:prSet presAssocID="{3775E0BC-631E-4B10-BC18-B0F552B3B881}" presName="compNode" presStyleCnt="0"/>
      <dgm:spPr/>
    </dgm:pt>
    <dgm:pt modelId="{B237B4B2-8DFD-42F3-9EB7-3137C2F2CC35}" type="pres">
      <dgm:prSet presAssocID="{3775E0BC-631E-4B10-BC18-B0F552B3B881}" presName="bgRect" presStyleLbl="bgShp" presStyleIdx="1" presStyleCnt="6"/>
      <dgm:spPr>
        <a:solidFill>
          <a:srgbClr val="CCECFF"/>
        </a:solidFill>
      </dgm:spPr>
    </dgm:pt>
    <dgm:pt modelId="{7C774A8E-7760-4DFF-9959-1A9B5E13CEF7}" type="pres">
      <dgm:prSet presAssocID="{3775E0BC-631E-4B10-BC18-B0F552B3B881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50ACADD5-2516-4EE8-B4FA-824F12DFD88B}" type="pres">
      <dgm:prSet presAssocID="{3775E0BC-631E-4B10-BC18-B0F552B3B881}" presName="spaceRect" presStyleCnt="0"/>
      <dgm:spPr/>
    </dgm:pt>
    <dgm:pt modelId="{504EBE7B-BE96-446B-BB33-8CFE0C64EA3B}" type="pres">
      <dgm:prSet presAssocID="{3775E0BC-631E-4B10-BC18-B0F552B3B881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6B478BC-08CE-4136-AEF0-B661F3CC50E1}" type="pres">
      <dgm:prSet presAssocID="{7310F6DF-FBCD-4E20-B88A-AA12A034361F}" presName="sibTrans" presStyleCnt="0"/>
      <dgm:spPr/>
    </dgm:pt>
    <dgm:pt modelId="{A1EEAC60-3D06-4D6D-A25A-DE833287FA2B}" type="pres">
      <dgm:prSet presAssocID="{C612AA48-BDDC-4D27-AA66-F4CC27314F2E}" presName="compNode" presStyleCnt="0"/>
      <dgm:spPr/>
    </dgm:pt>
    <dgm:pt modelId="{4B4FAB8D-1FF5-4564-B2E0-3D53C5A4B6F2}" type="pres">
      <dgm:prSet presAssocID="{C612AA48-BDDC-4D27-AA66-F4CC27314F2E}" presName="bgRect" presStyleLbl="bgShp" presStyleIdx="2" presStyleCnt="6"/>
      <dgm:spPr>
        <a:solidFill>
          <a:srgbClr val="CCECFF"/>
        </a:solidFill>
      </dgm:spPr>
    </dgm:pt>
    <dgm:pt modelId="{5D700D59-90EE-45E6-B72F-2FEC63FF6B93}" type="pres">
      <dgm:prSet presAssocID="{C612AA48-BDDC-4D27-AA66-F4CC27314F2E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BB51B0C-CB29-4FE0-AF29-8D77F3F39350}" type="pres">
      <dgm:prSet presAssocID="{C612AA48-BDDC-4D27-AA66-F4CC27314F2E}" presName="spaceRect" presStyleCnt="0"/>
      <dgm:spPr/>
    </dgm:pt>
    <dgm:pt modelId="{B69D20C3-41DE-4263-8D51-E24410B0713F}" type="pres">
      <dgm:prSet presAssocID="{C612AA48-BDDC-4D27-AA66-F4CC27314F2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120F655-DD02-4770-A07D-E6F9D6EAB5D7}" type="pres">
      <dgm:prSet presAssocID="{3D8A51B8-D1B8-4707-AF95-37532EB048DE}" presName="sibTrans" presStyleCnt="0"/>
      <dgm:spPr/>
    </dgm:pt>
    <dgm:pt modelId="{220C9A1D-E176-4A85-8430-CA5C954A6879}" type="pres">
      <dgm:prSet presAssocID="{A0DCA41A-3486-4ED3-8D8E-F33898A90C59}" presName="compNode" presStyleCnt="0"/>
      <dgm:spPr/>
    </dgm:pt>
    <dgm:pt modelId="{80B6F7C8-1735-4646-99E1-D919EBB8289A}" type="pres">
      <dgm:prSet presAssocID="{A0DCA41A-3486-4ED3-8D8E-F33898A90C59}" presName="bgRect" presStyleLbl="bgShp" presStyleIdx="3" presStyleCnt="6"/>
      <dgm:spPr>
        <a:solidFill>
          <a:srgbClr val="CCECFF"/>
        </a:solidFill>
      </dgm:spPr>
    </dgm:pt>
    <dgm:pt modelId="{5BE58058-F9B8-414B-BF6C-31EB782F3C57}" type="pres">
      <dgm:prSet presAssocID="{A0DCA41A-3486-4ED3-8D8E-F33898A90C5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7E5CB81D-05DD-45FC-A1DE-E932F4A8B464}" type="pres">
      <dgm:prSet presAssocID="{A0DCA41A-3486-4ED3-8D8E-F33898A90C59}" presName="spaceRect" presStyleCnt="0"/>
      <dgm:spPr/>
    </dgm:pt>
    <dgm:pt modelId="{BE7FA49A-5D0D-46C1-804F-EE5302A57CD9}" type="pres">
      <dgm:prSet presAssocID="{A0DCA41A-3486-4ED3-8D8E-F33898A90C59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0AFADD9-1620-4EEC-9AD6-40265F1CF1F0}" type="pres">
      <dgm:prSet presAssocID="{E792F73A-1F6D-4CC9-8F15-8D81E0852D6B}" presName="sibTrans" presStyleCnt="0"/>
      <dgm:spPr/>
    </dgm:pt>
    <dgm:pt modelId="{99ADFA17-A29D-4ACC-B1FC-9825B8953909}" type="pres">
      <dgm:prSet presAssocID="{7EBFF8EC-89EB-4D1D-BB3D-1387EBBFBABB}" presName="compNode" presStyleCnt="0"/>
      <dgm:spPr/>
    </dgm:pt>
    <dgm:pt modelId="{2F9744ED-584D-454C-B68F-881D32005F67}" type="pres">
      <dgm:prSet presAssocID="{7EBFF8EC-89EB-4D1D-BB3D-1387EBBFBABB}" presName="bgRect" presStyleLbl="bgShp" presStyleIdx="4" presStyleCnt="6"/>
      <dgm:spPr>
        <a:solidFill>
          <a:srgbClr val="CCECFF"/>
        </a:solidFill>
      </dgm:spPr>
    </dgm:pt>
    <dgm:pt modelId="{716C9C42-5D96-4D77-977D-9A4C71DC292F}" type="pres">
      <dgm:prSet presAssocID="{7EBFF8EC-89EB-4D1D-BB3D-1387EBBFBABB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27BF6279-B378-423E-B74F-16F8ECFA0980}" type="pres">
      <dgm:prSet presAssocID="{7EBFF8EC-89EB-4D1D-BB3D-1387EBBFBABB}" presName="spaceRect" presStyleCnt="0"/>
      <dgm:spPr/>
    </dgm:pt>
    <dgm:pt modelId="{D2D74A52-7890-47A7-9FBB-2ABF1E35C27C}" type="pres">
      <dgm:prSet presAssocID="{7EBFF8EC-89EB-4D1D-BB3D-1387EBBFBABB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D62F9D5-13B7-461E-83E2-EEA9A4654281}" type="pres">
      <dgm:prSet presAssocID="{D4602FDF-3DDE-44D9-9129-80DBF31538A4}" presName="sibTrans" presStyleCnt="0"/>
      <dgm:spPr/>
    </dgm:pt>
    <dgm:pt modelId="{3265C4EA-2973-4082-B41A-7729884C3928}" type="pres">
      <dgm:prSet presAssocID="{5369EDAC-3420-497F-9839-969AE9AEBAF3}" presName="compNode" presStyleCnt="0"/>
      <dgm:spPr/>
    </dgm:pt>
    <dgm:pt modelId="{F8AB4846-0319-4960-B52A-E7F5562D9D29}" type="pres">
      <dgm:prSet presAssocID="{5369EDAC-3420-497F-9839-969AE9AEBAF3}" presName="bgRect" presStyleLbl="bgShp" presStyleIdx="5" presStyleCnt="6" custLinFactNeighborY="30148"/>
      <dgm:spPr>
        <a:solidFill>
          <a:srgbClr val="CCECFF"/>
        </a:solidFill>
      </dgm:spPr>
    </dgm:pt>
    <dgm:pt modelId="{23044F05-DE1E-47B4-B28C-A63B6BC91E07}" type="pres">
      <dgm:prSet presAssocID="{5369EDAC-3420-497F-9839-969AE9AEBAF3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akim"/>
        </a:ext>
      </dgm:extLst>
    </dgm:pt>
    <dgm:pt modelId="{04BFB324-209C-4B04-BB0C-FB1217A001C8}" type="pres">
      <dgm:prSet presAssocID="{5369EDAC-3420-497F-9839-969AE9AEBAF3}" presName="spaceRect" presStyleCnt="0"/>
      <dgm:spPr/>
    </dgm:pt>
    <dgm:pt modelId="{92E82152-959A-4BCF-B9B4-0F539329AAF9}" type="pres">
      <dgm:prSet presAssocID="{5369EDAC-3420-497F-9839-969AE9AEBAF3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2213AF2E-DDB8-4804-88E4-339BB31E994B}" srcId="{6A6A69F0-78BC-45A0-B876-E883779BD80F}" destId="{7EBFF8EC-89EB-4D1D-BB3D-1387EBBFBABB}" srcOrd="4" destOrd="0" parTransId="{A506B044-4631-4156-ABCB-2980E19A711A}" sibTransId="{D4602FDF-3DDE-44D9-9129-80DBF31538A4}"/>
    <dgm:cxn modelId="{F2D3CF69-EE52-43DB-8D6B-62C8556A5948}" type="presOf" srcId="{C612AA48-BDDC-4D27-AA66-F4CC27314F2E}" destId="{B69D20C3-41DE-4263-8D51-E24410B0713F}" srcOrd="0" destOrd="0" presId="urn:microsoft.com/office/officeart/2018/2/layout/IconVerticalSolidList"/>
    <dgm:cxn modelId="{B00231CF-D927-485B-8190-C1CC95AFB09E}" type="presOf" srcId="{3775E0BC-631E-4B10-BC18-B0F552B3B881}" destId="{504EBE7B-BE96-446B-BB33-8CFE0C64EA3B}" srcOrd="0" destOrd="0" presId="urn:microsoft.com/office/officeart/2018/2/layout/IconVerticalSolidList"/>
    <dgm:cxn modelId="{4C56EB1E-D297-4670-B57C-C517A95A82F5}" srcId="{6A6A69F0-78BC-45A0-B876-E883779BD80F}" destId="{2D4A838F-EE38-46C9-B51F-00D846556BA2}" srcOrd="0" destOrd="0" parTransId="{F3637A4A-540C-4F1A-9357-75AF5263899B}" sibTransId="{80B7CA21-4929-4763-9924-F7ED0A06BD11}"/>
    <dgm:cxn modelId="{BB0BE99A-A513-41C1-9882-22159C7E5E9B}" srcId="{6A6A69F0-78BC-45A0-B876-E883779BD80F}" destId="{5369EDAC-3420-497F-9839-969AE9AEBAF3}" srcOrd="5" destOrd="0" parTransId="{D9B6560D-8663-44F9-993B-D91845E50D7A}" sibTransId="{C0A84D32-1413-4FF9-BC69-850055CAEFE9}"/>
    <dgm:cxn modelId="{FCF61454-A7CC-496C-A43F-338E60DC7BDA}" type="presOf" srcId="{7EBFF8EC-89EB-4D1D-BB3D-1387EBBFBABB}" destId="{D2D74A52-7890-47A7-9FBB-2ABF1E35C27C}" srcOrd="0" destOrd="0" presId="urn:microsoft.com/office/officeart/2018/2/layout/IconVerticalSolidList"/>
    <dgm:cxn modelId="{DBB98DF6-BA8E-4B90-84F8-6B2EBA96D4D2}" srcId="{6A6A69F0-78BC-45A0-B876-E883779BD80F}" destId="{A0DCA41A-3486-4ED3-8D8E-F33898A90C59}" srcOrd="3" destOrd="0" parTransId="{985E17BE-0861-4FF6-962E-F8EA96229F13}" sibTransId="{E792F73A-1F6D-4CC9-8F15-8D81E0852D6B}"/>
    <dgm:cxn modelId="{F0365F7C-B7D9-43E1-AA3C-121229D9B8EC}" type="presOf" srcId="{6A6A69F0-78BC-45A0-B876-E883779BD80F}" destId="{CB8D1189-08B2-4337-AFCB-84D26FE6F18B}" srcOrd="0" destOrd="0" presId="urn:microsoft.com/office/officeart/2018/2/layout/IconVerticalSolidList"/>
    <dgm:cxn modelId="{BC9ED70D-0AD4-4E23-96AD-AC3D8697D6B4}" type="presOf" srcId="{2D4A838F-EE38-46C9-B51F-00D846556BA2}" destId="{5091D9C6-9354-4425-9A79-F65EFE2B16C3}" srcOrd="0" destOrd="0" presId="urn:microsoft.com/office/officeart/2018/2/layout/IconVerticalSolidList"/>
    <dgm:cxn modelId="{6547A011-45F7-43B1-B795-D017050277F2}" type="presOf" srcId="{5369EDAC-3420-497F-9839-969AE9AEBAF3}" destId="{92E82152-959A-4BCF-B9B4-0F539329AAF9}" srcOrd="0" destOrd="0" presId="urn:microsoft.com/office/officeart/2018/2/layout/IconVerticalSolidList"/>
    <dgm:cxn modelId="{0E0E7D43-DA0B-4F25-9B17-B4B830DA183B}" srcId="{6A6A69F0-78BC-45A0-B876-E883779BD80F}" destId="{C612AA48-BDDC-4D27-AA66-F4CC27314F2E}" srcOrd="2" destOrd="0" parTransId="{102405D2-DBAC-4586-B523-613B8909C6FC}" sibTransId="{3D8A51B8-D1B8-4707-AF95-37532EB048DE}"/>
    <dgm:cxn modelId="{6F56F288-22F5-46E6-AD4D-E22AEC1B859A}" srcId="{6A6A69F0-78BC-45A0-B876-E883779BD80F}" destId="{3775E0BC-631E-4B10-BC18-B0F552B3B881}" srcOrd="1" destOrd="0" parTransId="{87C45CDB-AA63-4408-9F82-F58AEAD83B39}" sibTransId="{7310F6DF-FBCD-4E20-B88A-AA12A034361F}"/>
    <dgm:cxn modelId="{7569060A-561A-4810-B716-2B05613D1BDE}" type="presOf" srcId="{A0DCA41A-3486-4ED3-8D8E-F33898A90C59}" destId="{BE7FA49A-5D0D-46C1-804F-EE5302A57CD9}" srcOrd="0" destOrd="0" presId="urn:microsoft.com/office/officeart/2018/2/layout/IconVerticalSolidList"/>
    <dgm:cxn modelId="{5032376A-C6C1-4355-9F01-FD6B58746020}" type="presParOf" srcId="{CB8D1189-08B2-4337-AFCB-84D26FE6F18B}" destId="{2A7D6B1B-0162-4AC2-B8D3-6AA818BC18EF}" srcOrd="0" destOrd="0" presId="urn:microsoft.com/office/officeart/2018/2/layout/IconVerticalSolidList"/>
    <dgm:cxn modelId="{DC5E8BC1-DC6A-4AF6-B723-4DD7ED3A1D5C}" type="presParOf" srcId="{2A7D6B1B-0162-4AC2-B8D3-6AA818BC18EF}" destId="{04FA447A-3E96-4A05-93D3-50B972F3DF25}" srcOrd="0" destOrd="0" presId="urn:microsoft.com/office/officeart/2018/2/layout/IconVerticalSolidList"/>
    <dgm:cxn modelId="{9E6AE5A3-5042-48FE-9081-BE10DE7131E9}" type="presParOf" srcId="{2A7D6B1B-0162-4AC2-B8D3-6AA818BC18EF}" destId="{45C585F0-E192-4C15-BF7B-D12441469A46}" srcOrd="1" destOrd="0" presId="urn:microsoft.com/office/officeart/2018/2/layout/IconVerticalSolidList"/>
    <dgm:cxn modelId="{9ED87A4E-AF30-4C44-B0F2-579AE039FB58}" type="presParOf" srcId="{2A7D6B1B-0162-4AC2-B8D3-6AA818BC18EF}" destId="{87903333-9B7A-494F-8A9C-9997EEC92016}" srcOrd="2" destOrd="0" presId="urn:microsoft.com/office/officeart/2018/2/layout/IconVerticalSolidList"/>
    <dgm:cxn modelId="{8371C82F-1B05-4D7C-BD4B-884129E01166}" type="presParOf" srcId="{2A7D6B1B-0162-4AC2-B8D3-6AA818BC18EF}" destId="{5091D9C6-9354-4425-9A79-F65EFE2B16C3}" srcOrd="3" destOrd="0" presId="urn:microsoft.com/office/officeart/2018/2/layout/IconVerticalSolidList"/>
    <dgm:cxn modelId="{6DB49D17-9D0C-46B0-910A-A6557BB93E38}" type="presParOf" srcId="{CB8D1189-08B2-4337-AFCB-84D26FE6F18B}" destId="{A575BEDA-1FF5-4C66-B923-75439F7DEC5F}" srcOrd="1" destOrd="0" presId="urn:microsoft.com/office/officeart/2018/2/layout/IconVerticalSolidList"/>
    <dgm:cxn modelId="{96AB3F4D-DFF9-4BAC-A7EB-9DDDBEDCDEEB}" type="presParOf" srcId="{CB8D1189-08B2-4337-AFCB-84D26FE6F18B}" destId="{1EDB2906-E30A-4838-A0D1-FF9ACF54C8CD}" srcOrd="2" destOrd="0" presId="urn:microsoft.com/office/officeart/2018/2/layout/IconVerticalSolidList"/>
    <dgm:cxn modelId="{1AE142AD-9C92-4A8B-9CDB-276821139AC0}" type="presParOf" srcId="{1EDB2906-E30A-4838-A0D1-FF9ACF54C8CD}" destId="{B237B4B2-8DFD-42F3-9EB7-3137C2F2CC35}" srcOrd="0" destOrd="0" presId="urn:microsoft.com/office/officeart/2018/2/layout/IconVerticalSolidList"/>
    <dgm:cxn modelId="{D6B2B2D8-880B-4B97-AA61-89EC0A86C800}" type="presParOf" srcId="{1EDB2906-E30A-4838-A0D1-FF9ACF54C8CD}" destId="{7C774A8E-7760-4DFF-9959-1A9B5E13CEF7}" srcOrd="1" destOrd="0" presId="urn:microsoft.com/office/officeart/2018/2/layout/IconVerticalSolidList"/>
    <dgm:cxn modelId="{69DC4550-E73D-41A5-9F26-E213F549FBF9}" type="presParOf" srcId="{1EDB2906-E30A-4838-A0D1-FF9ACF54C8CD}" destId="{50ACADD5-2516-4EE8-B4FA-824F12DFD88B}" srcOrd="2" destOrd="0" presId="urn:microsoft.com/office/officeart/2018/2/layout/IconVerticalSolidList"/>
    <dgm:cxn modelId="{C65EFB38-E938-45EE-AFAF-FB8712DE895F}" type="presParOf" srcId="{1EDB2906-E30A-4838-A0D1-FF9ACF54C8CD}" destId="{504EBE7B-BE96-446B-BB33-8CFE0C64EA3B}" srcOrd="3" destOrd="0" presId="urn:microsoft.com/office/officeart/2018/2/layout/IconVerticalSolidList"/>
    <dgm:cxn modelId="{EA18ABF3-5B40-4E15-B859-35BFF53F5337}" type="presParOf" srcId="{CB8D1189-08B2-4337-AFCB-84D26FE6F18B}" destId="{B6B478BC-08CE-4136-AEF0-B661F3CC50E1}" srcOrd="3" destOrd="0" presId="urn:microsoft.com/office/officeart/2018/2/layout/IconVerticalSolidList"/>
    <dgm:cxn modelId="{2B58DD4E-72BA-47D9-B3A9-7F2AF46AC737}" type="presParOf" srcId="{CB8D1189-08B2-4337-AFCB-84D26FE6F18B}" destId="{A1EEAC60-3D06-4D6D-A25A-DE833287FA2B}" srcOrd="4" destOrd="0" presId="urn:microsoft.com/office/officeart/2018/2/layout/IconVerticalSolidList"/>
    <dgm:cxn modelId="{B3F1464D-50EF-44E1-A752-069F994E4F58}" type="presParOf" srcId="{A1EEAC60-3D06-4D6D-A25A-DE833287FA2B}" destId="{4B4FAB8D-1FF5-4564-B2E0-3D53C5A4B6F2}" srcOrd="0" destOrd="0" presId="urn:microsoft.com/office/officeart/2018/2/layout/IconVerticalSolidList"/>
    <dgm:cxn modelId="{D0E1EC2A-D746-4AC2-AD08-EAF9426916BA}" type="presParOf" srcId="{A1EEAC60-3D06-4D6D-A25A-DE833287FA2B}" destId="{5D700D59-90EE-45E6-B72F-2FEC63FF6B93}" srcOrd="1" destOrd="0" presId="urn:microsoft.com/office/officeart/2018/2/layout/IconVerticalSolidList"/>
    <dgm:cxn modelId="{5C89CB8B-3365-49D3-BBB4-A4DFF94DBD66}" type="presParOf" srcId="{A1EEAC60-3D06-4D6D-A25A-DE833287FA2B}" destId="{CBB51B0C-CB29-4FE0-AF29-8D77F3F39350}" srcOrd="2" destOrd="0" presId="urn:microsoft.com/office/officeart/2018/2/layout/IconVerticalSolidList"/>
    <dgm:cxn modelId="{5CAEA336-DD9A-4AE5-9A8E-0241316982EC}" type="presParOf" srcId="{A1EEAC60-3D06-4D6D-A25A-DE833287FA2B}" destId="{B69D20C3-41DE-4263-8D51-E24410B0713F}" srcOrd="3" destOrd="0" presId="urn:microsoft.com/office/officeart/2018/2/layout/IconVerticalSolidList"/>
    <dgm:cxn modelId="{2A3CA4D0-0391-47F7-8E35-533E91C5362B}" type="presParOf" srcId="{CB8D1189-08B2-4337-AFCB-84D26FE6F18B}" destId="{0120F655-DD02-4770-A07D-E6F9D6EAB5D7}" srcOrd="5" destOrd="0" presId="urn:microsoft.com/office/officeart/2018/2/layout/IconVerticalSolidList"/>
    <dgm:cxn modelId="{9497931F-1863-4343-A99F-A456D8E7ADBE}" type="presParOf" srcId="{CB8D1189-08B2-4337-AFCB-84D26FE6F18B}" destId="{220C9A1D-E176-4A85-8430-CA5C954A6879}" srcOrd="6" destOrd="0" presId="urn:microsoft.com/office/officeart/2018/2/layout/IconVerticalSolidList"/>
    <dgm:cxn modelId="{821422E2-2145-429A-AE74-D3CB872CB046}" type="presParOf" srcId="{220C9A1D-E176-4A85-8430-CA5C954A6879}" destId="{80B6F7C8-1735-4646-99E1-D919EBB8289A}" srcOrd="0" destOrd="0" presId="urn:microsoft.com/office/officeart/2018/2/layout/IconVerticalSolidList"/>
    <dgm:cxn modelId="{3F6B1095-15BF-4186-86A6-791B13F5C0E0}" type="presParOf" srcId="{220C9A1D-E176-4A85-8430-CA5C954A6879}" destId="{5BE58058-F9B8-414B-BF6C-31EB782F3C57}" srcOrd="1" destOrd="0" presId="urn:microsoft.com/office/officeart/2018/2/layout/IconVerticalSolidList"/>
    <dgm:cxn modelId="{ED0CF6D0-7565-44A1-9ECA-569104CF2BDA}" type="presParOf" srcId="{220C9A1D-E176-4A85-8430-CA5C954A6879}" destId="{7E5CB81D-05DD-45FC-A1DE-E932F4A8B464}" srcOrd="2" destOrd="0" presId="urn:microsoft.com/office/officeart/2018/2/layout/IconVerticalSolidList"/>
    <dgm:cxn modelId="{F09C1A65-75D3-419D-B0A4-AF8303BCF7E8}" type="presParOf" srcId="{220C9A1D-E176-4A85-8430-CA5C954A6879}" destId="{BE7FA49A-5D0D-46C1-804F-EE5302A57CD9}" srcOrd="3" destOrd="0" presId="urn:microsoft.com/office/officeart/2018/2/layout/IconVerticalSolidList"/>
    <dgm:cxn modelId="{861EDC83-E6F5-4F51-B79B-05C38E7DAF7E}" type="presParOf" srcId="{CB8D1189-08B2-4337-AFCB-84D26FE6F18B}" destId="{E0AFADD9-1620-4EEC-9AD6-40265F1CF1F0}" srcOrd="7" destOrd="0" presId="urn:microsoft.com/office/officeart/2018/2/layout/IconVerticalSolidList"/>
    <dgm:cxn modelId="{4769BBE7-3252-4B2F-970F-FE56494AB165}" type="presParOf" srcId="{CB8D1189-08B2-4337-AFCB-84D26FE6F18B}" destId="{99ADFA17-A29D-4ACC-B1FC-9825B8953909}" srcOrd="8" destOrd="0" presId="urn:microsoft.com/office/officeart/2018/2/layout/IconVerticalSolidList"/>
    <dgm:cxn modelId="{A0B2B249-7DB2-45E2-B93C-3F5B803E6F1C}" type="presParOf" srcId="{99ADFA17-A29D-4ACC-B1FC-9825B8953909}" destId="{2F9744ED-584D-454C-B68F-881D32005F67}" srcOrd="0" destOrd="0" presId="urn:microsoft.com/office/officeart/2018/2/layout/IconVerticalSolidList"/>
    <dgm:cxn modelId="{3F7E373F-057E-4EF0-973B-B71D4C3069B2}" type="presParOf" srcId="{99ADFA17-A29D-4ACC-B1FC-9825B8953909}" destId="{716C9C42-5D96-4D77-977D-9A4C71DC292F}" srcOrd="1" destOrd="0" presId="urn:microsoft.com/office/officeart/2018/2/layout/IconVerticalSolidList"/>
    <dgm:cxn modelId="{CBF57E0E-7E34-4A8B-BDBD-B888363728B4}" type="presParOf" srcId="{99ADFA17-A29D-4ACC-B1FC-9825B8953909}" destId="{27BF6279-B378-423E-B74F-16F8ECFA0980}" srcOrd="2" destOrd="0" presId="urn:microsoft.com/office/officeart/2018/2/layout/IconVerticalSolidList"/>
    <dgm:cxn modelId="{8EC42277-029B-4C36-A938-DED545EBD6A6}" type="presParOf" srcId="{99ADFA17-A29D-4ACC-B1FC-9825B8953909}" destId="{D2D74A52-7890-47A7-9FBB-2ABF1E35C27C}" srcOrd="3" destOrd="0" presId="urn:microsoft.com/office/officeart/2018/2/layout/IconVerticalSolidList"/>
    <dgm:cxn modelId="{081D380C-F716-49D1-A6D9-DDBCCFB85C95}" type="presParOf" srcId="{CB8D1189-08B2-4337-AFCB-84D26FE6F18B}" destId="{8D62F9D5-13B7-461E-83E2-EEA9A4654281}" srcOrd="9" destOrd="0" presId="urn:microsoft.com/office/officeart/2018/2/layout/IconVerticalSolidList"/>
    <dgm:cxn modelId="{D0F9C864-FA2D-47E5-89CF-E1C21E6CAB20}" type="presParOf" srcId="{CB8D1189-08B2-4337-AFCB-84D26FE6F18B}" destId="{3265C4EA-2973-4082-B41A-7729884C3928}" srcOrd="10" destOrd="0" presId="urn:microsoft.com/office/officeart/2018/2/layout/IconVerticalSolidList"/>
    <dgm:cxn modelId="{22C0201A-ED29-4C20-9205-3250E686321E}" type="presParOf" srcId="{3265C4EA-2973-4082-B41A-7729884C3928}" destId="{F8AB4846-0319-4960-B52A-E7F5562D9D29}" srcOrd="0" destOrd="0" presId="urn:microsoft.com/office/officeart/2018/2/layout/IconVerticalSolidList"/>
    <dgm:cxn modelId="{592DBBE5-9D0F-4747-82CB-A9AF6419FE8A}" type="presParOf" srcId="{3265C4EA-2973-4082-B41A-7729884C3928}" destId="{23044F05-DE1E-47B4-B28C-A63B6BC91E07}" srcOrd="1" destOrd="0" presId="urn:microsoft.com/office/officeart/2018/2/layout/IconVerticalSolidList"/>
    <dgm:cxn modelId="{03075F4C-88B0-4397-AB0C-089B957BFAFC}" type="presParOf" srcId="{3265C4EA-2973-4082-B41A-7729884C3928}" destId="{04BFB324-209C-4B04-BB0C-FB1217A001C8}" srcOrd="2" destOrd="0" presId="urn:microsoft.com/office/officeart/2018/2/layout/IconVerticalSolidList"/>
    <dgm:cxn modelId="{518CFC59-66C6-4530-8C98-B817923CB7F6}" type="presParOf" srcId="{3265C4EA-2973-4082-B41A-7729884C3928}" destId="{92E82152-959A-4BCF-B9B4-0F539329AA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F83067-24F6-471B-81A1-A8CD100B1244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7CCE0C3-1D0B-4E9D-829F-3A903006F30E}">
      <dgm:prSet custT="1"/>
      <dgm:spPr>
        <a:solidFill>
          <a:schemeClr val="accent2"/>
        </a:solidFill>
      </dgm:spPr>
      <dgm:t>
        <a:bodyPr/>
        <a:lstStyle/>
        <a:p>
          <a:r>
            <a:rPr lang="tr-TR" sz="3200" b="1" dirty="0"/>
            <a:t>Duygusal farkındalık</a:t>
          </a:r>
          <a:r>
            <a:rPr lang="tr-TR" sz="3200" dirty="0"/>
            <a:t> </a:t>
          </a:r>
        </a:p>
      </dgm:t>
    </dgm:pt>
    <dgm:pt modelId="{879FBE26-548B-4826-925D-1849CB12F01D}" type="parTrans" cxnId="{B5AA79EC-B56A-4CC2-8F94-BEEA121763BE}">
      <dgm:prSet/>
      <dgm:spPr/>
      <dgm:t>
        <a:bodyPr/>
        <a:lstStyle/>
        <a:p>
          <a:endParaRPr lang="tr-TR"/>
        </a:p>
      </dgm:t>
    </dgm:pt>
    <dgm:pt modelId="{8FD69752-8D63-4F81-8F39-D3A8183EBEF5}" type="sibTrans" cxnId="{B5AA79EC-B56A-4CC2-8F94-BEEA121763BE}">
      <dgm:prSet/>
      <dgm:spPr/>
      <dgm:t>
        <a:bodyPr/>
        <a:lstStyle/>
        <a:p>
          <a:endParaRPr lang="tr-TR"/>
        </a:p>
      </dgm:t>
    </dgm:pt>
    <dgm:pt modelId="{B12FBEFD-51F6-47E9-AFA9-1F86B47F1735}">
      <dgm:prSet custT="1"/>
      <dgm:spPr/>
      <dgm:t>
        <a:bodyPr/>
        <a:lstStyle/>
        <a:p>
          <a:r>
            <a:rPr lang="tr-TR" sz="3200" b="1" dirty="0"/>
            <a:t>Kendine saygı</a:t>
          </a:r>
          <a:endParaRPr lang="tr-TR" sz="3200" dirty="0"/>
        </a:p>
      </dgm:t>
    </dgm:pt>
    <dgm:pt modelId="{F25FA9AB-22A2-4518-B454-7865BF49E5AB}" type="parTrans" cxnId="{25CA2E90-F8FE-4304-B934-5C03FC2A51C0}">
      <dgm:prSet/>
      <dgm:spPr/>
      <dgm:t>
        <a:bodyPr/>
        <a:lstStyle/>
        <a:p>
          <a:endParaRPr lang="tr-TR"/>
        </a:p>
      </dgm:t>
    </dgm:pt>
    <dgm:pt modelId="{FACE8160-823B-4B46-A4B0-F5075361430B}" type="sibTrans" cxnId="{25CA2E90-F8FE-4304-B934-5C03FC2A51C0}">
      <dgm:prSet/>
      <dgm:spPr/>
      <dgm:t>
        <a:bodyPr/>
        <a:lstStyle/>
        <a:p>
          <a:endParaRPr lang="tr-TR"/>
        </a:p>
      </dgm:t>
    </dgm:pt>
    <dgm:pt modelId="{6258FDD0-FC96-45B7-9891-F57CDE7200EE}">
      <dgm:prSet custT="1"/>
      <dgm:spPr>
        <a:solidFill>
          <a:srgbClr val="7030A0"/>
        </a:solidFill>
      </dgm:spPr>
      <dgm:t>
        <a:bodyPr/>
        <a:lstStyle/>
        <a:p>
          <a:r>
            <a:rPr lang="tr-TR" sz="3200" b="1" dirty="0"/>
            <a:t>Kendini gerçekleştirme</a:t>
          </a:r>
          <a:endParaRPr lang="tr-TR" sz="3200" dirty="0"/>
        </a:p>
      </dgm:t>
    </dgm:pt>
    <dgm:pt modelId="{822D5BD6-6873-4F64-AF06-83183F30E3BD}" type="parTrans" cxnId="{862261C8-F626-420B-9638-34A38862B9CF}">
      <dgm:prSet/>
      <dgm:spPr/>
      <dgm:t>
        <a:bodyPr/>
        <a:lstStyle/>
        <a:p>
          <a:endParaRPr lang="tr-TR"/>
        </a:p>
      </dgm:t>
    </dgm:pt>
    <dgm:pt modelId="{A0720EE8-5B44-41D0-98CE-6C27E21E4D91}" type="sibTrans" cxnId="{862261C8-F626-420B-9638-34A38862B9CF}">
      <dgm:prSet/>
      <dgm:spPr/>
      <dgm:t>
        <a:bodyPr/>
        <a:lstStyle/>
        <a:p>
          <a:endParaRPr lang="tr-TR"/>
        </a:p>
      </dgm:t>
    </dgm:pt>
    <dgm:pt modelId="{EBF6997A-FD92-470E-8E9A-12BD2DCF352A}" type="pres">
      <dgm:prSet presAssocID="{43F83067-24F6-471B-81A1-A8CD100B12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87F57F-3DAC-4481-A209-44AFC6D87B29}" type="pres">
      <dgm:prSet presAssocID="{17CCE0C3-1D0B-4E9D-829F-3A903006F30E}" presName="parentLin" presStyleCnt="0"/>
      <dgm:spPr/>
    </dgm:pt>
    <dgm:pt modelId="{68E721AA-616D-4660-951A-A489ECA2641E}" type="pres">
      <dgm:prSet presAssocID="{17CCE0C3-1D0B-4E9D-829F-3A903006F30E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6DFE9E4A-3853-43BC-A752-566BCC35EE6B}" type="pres">
      <dgm:prSet presAssocID="{17CCE0C3-1D0B-4E9D-829F-3A903006F3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9560E-AFDE-409E-9BC6-7AD2290AB02B}" type="pres">
      <dgm:prSet presAssocID="{17CCE0C3-1D0B-4E9D-829F-3A903006F30E}" presName="negativeSpace" presStyleCnt="0"/>
      <dgm:spPr/>
    </dgm:pt>
    <dgm:pt modelId="{4EB595AE-5B8C-4EED-836C-CAF8A4506905}" type="pres">
      <dgm:prSet presAssocID="{17CCE0C3-1D0B-4E9D-829F-3A903006F30E}" presName="childText" presStyleLbl="conFgAcc1" presStyleIdx="0" presStyleCnt="3">
        <dgm:presLayoutVars>
          <dgm:bulletEnabled val="1"/>
        </dgm:presLayoutVars>
      </dgm:prSet>
      <dgm:spPr/>
    </dgm:pt>
    <dgm:pt modelId="{67A67287-EA7F-42EE-B126-E1B6D65BFE2E}" type="pres">
      <dgm:prSet presAssocID="{8FD69752-8D63-4F81-8F39-D3A8183EBEF5}" presName="spaceBetweenRectangles" presStyleCnt="0"/>
      <dgm:spPr/>
    </dgm:pt>
    <dgm:pt modelId="{81DFE97A-19D1-40C5-95B2-47CF7AA47A2D}" type="pres">
      <dgm:prSet presAssocID="{B12FBEFD-51F6-47E9-AFA9-1F86B47F1735}" presName="parentLin" presStyleCnt="0"/>
      <dgm:spPr/>
    </dgm:pt>
    <dgm:pt modelId="{EC72857B-EE4C-442D-B73D-507974B8CFD4}" type="pres">
      <dgm:prSet presAssocID="{B12FBEFD-51F6-47E9-AFA9-1F86B47F1735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8867BA32-F6B8-4719-8AAB-DE6F635B5EE3}" type="pres">
      <dgm:prSet presAssocID="{B12FBEFD-51F6-47E9-AFA9-1F86B47F17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2B1010-75BB-4B7E-AAED-D01C73BDA7CD}" type="pres">
      <dgm:prSet presAssocID="{B12FBEFD-51F6-47E9-AFA9-1F86B47F1735}" presName="negativeSpace" presStyleCnt="0"/>
      <dgm:spPr/>
    </dgm:pt>
    <dgm:pt modelId="{D611B224-9B55-4C00-92B0-B72B7DDC3EDF}" type="pres">
      <dgm:prSet presAssocID="{B12FBEFD-51F6-47E9-AFA9-1F86B47F1735}" presName="childText" presStyleLbl="conFgAcc1" presStyleIdx="1" presStyleCnt="3">
        <dgm:presLayoutVars>
          <dgm:bulletEnabled val="1"/>
        </dgm:presLayoutVars>
      </dgm:prSet>
      <dgm:spPr/>
    </dgm:pt>
    <dgm:pt modelId="{01D11AA2-BED4-488B-ACD0-B335D8EE75B0}" type="pres">
      <dgm:prSet presAssocID="{FACE8160-823B-4B46-A4B0-F5075361430B}" presName="spaceBetweenRectangles" presStyleCnt="0"/>
      <dgm:spPr/>
    </dgm:pt>
    <dgm:pt modelId="{69B471F8-57CE-46AE-8EA4-5BBE921DD352}" type="pres">
      <dgm:prSet presAssocID="{6258FDD0-FC96-45B7-9891-F57CDE7200EE}" presName="parentLin" presStyleCnt="0"/>
      <dgm:spPr/>
    </dgm:pt>
    <dgm:pt modelId="{7651D85A-F197-4401-BF29-53AE38C8CF2E}" type="pres">
      <dgm:prSet presAssocID="{6258FDD0-FC96-45B7-9891-F57CDE7200EE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6D5E8F34-1D2C-493D-8A76-BE20DF2A6DA4}" type="pres">
      <dgm:prSet presAssocID="{6258FDD0-FC96-45B7-9891-F57CDE7200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5EC8B2-76D9-4BC7-86F5-835D487E95CF}" type="pres">
      <dgm:prSet presAssocID="{6258FDD0-FC96-45B7-9891-F57CDE7200EE}" presName="negativeSpace" presStyleCnt="0"/>
      <dgm:spPr/>
    </dgm:pt>
    <dgm:pt modelId="{06A09ABC-2999-4F13-9B8B-A559EE16AA0A}" type="pres">
      <dgm:prSet presAssocID="{6258FDD0-FC96-45B7-9891-F57CDE7200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43CC56-A381-456F-9D99-5E36DC947917}" type="presOf" srcId="{17CCE0C3-1D0B-4E9D-829F-3A903006F30E}" destId="{6DFE9E4A-3853-43BC-A752-566BCC35EE6B}" srcOrd="1" destOrd="0" presId="urn:microsoft.com/office/officeart/2005/8/layout/list1"/>
    <dgm:cxn modelId="{B5AA79EC-B56A-4CC2-8F94-BEEA121763BE}" srcId="{43F83067-24F6-471B-81A1-A8CD100B1244}" destId="{17CCE0C3-1D0B-4E9D-829F-3A903006F30E}" srcOrd="0" destOrd="0" parTransId="{879FBE26-548B-4826-925D-1849CB12F01D}" sibTransId="{8FD69752-8D63-4F81-8F39-D3A8183EBEF5}"/>
    <dgm:cxn modelId="{25CA2E90-F8FE-4304-B934-5C03FC2A51C0}" srcId="{43F83067-24F6-471B-81A1-A8CD100B1244}" destId="{B12FBEFD-51F6-47E9-AFA9-1F86B47F1735}" srcOrd="1" destOrd="0" parTransId="{F25FA9AB-22A2-4518-B454-7865BF49E5AB}" sibTransId="{FACE8160-823B-4B46-A4B0-F5075361430B}"/>
    <dgm:cxn modelId="{862261C8-F626-420B-9638-34A38862B9CF}" srcId="{43F83067-24F6-471B-81A1-A8CD100B1244}" destId="{6258FDD0-FC96-45B7-9891-F57CDE7200EE}" srcOrd="2" destOrd="0" parTransId="{822D5BD6-6873-4F64-AF06-83183F30E3BD}" sibTransId="{A0720EE8-5B44-41D0-98CE-6C27E21E4D91}"/>
    <dgm:cxn modelId="{58407F77-295B-4A4D-B4C2-49C8829B7901}" type="presOf" srcId="{B12FBEFD-51F6-47E9-AFA9-1F86B47F1735}" destId="{EC72857B-EE4C-442D-B73D-507974B8CFD4}" srcOrd="0" destOrd="0" presId="urn:microsoft.com/office/officeart/2005/8/layout/list1"/>
    <dgm:cxn modelId="{22840F8B-AC79-4B9A-B07F-53290DE02E6B}" type="presOf" srcId="{43F83067-24F6-471B-81A1-A8CD100B1244}" destId="{EBF6997A-FD92-470E-8E9A-12BD2DCF352A}" srcOrd="0" destOrd="0" presId="urn:microsoft.com/office/officeart/2005/8/layout/list1"/>
    <dgm:cxn modelId="{50178FD2-DE16-4B0A-94E4-7C30799C3413}" type="presOf" srcId="{6258FDD0-FC96-45B7-9891-F57CDE7200EE}" destId="{7651D85A-F197-4401-BF29-53AE38C8CF2E}" srcOrd="0" destOrd="0" presId="urn:microsoft.com/office/officeart/2005/8/layout/list1"/>
    <dgm:cxn modelId="{B2D468A1-33F8-4457-94A4-D2EF32A0EB6D}" type="presOf" srcId="{B12FBEFD-51F6-47E9-AFA9-1F86B47F1735}" destId="{8867BA32-F6B8-4719-8AAB-DE6F635B5EE3}" srcOrd="1" destOrd="0" presId="urn:microsoft.com/office/officeart/2005/8/layout/list1"/>
    <dgm:cxn modelId="{E1E38A75-FF7E-463E-9B6A-4D58D4C06585}" type="presOf" srcId="{6258FDD0-FC96-45B7-9891-F57CDE7200EE}" destId="{6D5E8F34-1D2C-493D-8A76-BE20DF2A6DA4}" srcOrd="1" destOrd="0" presId="urn:microsoft.com/office/officeart/2005/8/layout/list1"/>
    <dgm:cxn modelId="{BF4F20BD-2B1B-49F5-BDEA-B1EF0176A9EE}" type="presOf" srcId="{17CCE0C3-1D0B-4E9D-829F-3A903006F30E}" destId="{68E721AA-616D-4660-951A-A489ECA2641E}" srcOrd="0" destOrd="0" presId="urn:microsoft.com/office/officeart/2005/8/layout/list1"/>
    <dgm:cxn modelId="{F732A1E4-1393-4CB9-B4BF-134C2FA95C93}" type="presParOf" srcId="{EBF6997A-FD92-470E-8E9A-12BD2DCF352A}" destId="{F087F57F-3DAC-4481-A209-44AFC6D87B29}" srcOrd="0" destOrd="0" presId="urn:microsoft.com/office/officeart/2005/8/layout/list1"/>
    <dgm:cxn modelId="{D32DF633-2C55-4D80-BB68-8898F2531ACA}" type="presParOf" srcId="{F087F57F-3DAC-4481-A209-44AFC6D87B29}" destId="{68E721AA-616D-4660-951A-A489ECA2641E}" srcOrd="0" destOrd="0" presId="urn:microsoft.com/office/officeart/2005/8/layout/list1"/>
    <dgm:cxn modelId="{AB415D56-57FD-4BC6-8FEC-A28E73A274A0}" type="presParOf" srcId="{F087F57F-3DAC-4481-A209-44AFC6D87B29}" destId="{6DFE9E4A-3853-43BC-A752-566BCC35EE6B}" srcOrd="1" destOrd="0" presId="urn:microsoft.com/office/officeart/2005/8/layout/list1"/>
    <dgm:cxn modelId="{EBD4E7EB-D415-47F4-9CA5-AE4B1948F764}" type="presParOf" srcId="{EBF6997A-FD92-470E-8E9A-12BD2DCF352A}" destId="{8049560E-AFDE-409E-9BC6-7AD2290AB02B}" srcOrd="1" destOrd="0" presId="urn:microsoft.com/office/officeart/2005/8/layout/list1"/>
    <dgm:cxn modelId="{5DDA40A4-02C3-42F0-9ED2-32955C4B9B95}" type="presParOf" srcId="{EBF6997A-FD92-470E-8E9A-12BD2DCF352A}" destId="{4EB595AE-5B8C-4EED-836C-CAF8A4506905}" srcOrd="2" destOrd="0" presId="urn:microsoft.com/office/officeart/2005/8/layout/list1"/>
    <dgm:cxn modelId="{869D1FFE-EB2A-4C1F-9EBF-18EDD022CF12}" type="presParOf" srcId="{EBF6997A-FD92-470E-8E9A-12BD2DCF352A}" destId="{67A67287-EA7F-42EE-B126-E1B6D65BFE2E}" srcOrd="3" destOrd="0" presId="urn:microsoft.com/office/officeart/2005/8/layout/list1"/>
    <dgm:cxn modelId="{EF2964F5-2776-4C97-8ED4-61AC691BDB4B}" type="presParOf" srcId="{EBF6997A-FD92-470E-8E9A-12BD2DCF352A}" destId="{81DFE97A-19D1-40C5-95B2-47CF7AA47A2D}" srcOrd="4" destOrd="0" presId="urn:microsoft.com/office/officeart/2005/8/layout/list1"/>
    <dgm:cxn modelId="{0CD011E2-5627-40F8-811E-8BE6442BCB8D}" type="presParOf" srcId="{81DFE97A-19D1-40C5-95B2-47CF7AA47A2D}" destId="{EC72857B-EE4C-442D-B73D-507974B8CFD4}" srcOrd="0" destOrd="0" presId="urn:microsoft.com/office/officeart/2005/8/layout/list1"/>
    <dgm:cxn modelId="{F92D7A87-BCCC-45D0-AEC0-D675C1911555}" type="presParOf" srcId="{81DFE97A-19D1-40C5-95B2-47CF7AA47A2D}" destId="{8867BA32-F6B8-4719-8AAB-DE6F635B5EE3}" srcOrd="1" destOrd="0" presId="urn:microsoft.com/office/officeart/2005/8/layout/list1"/>
    <dgm:cxn modelId="{A10C19EE-DEC4-4265-9437-0A7AB6C3973A}" type="presParOf" srcId="{EBF6997A-FD92-470E-8E9A-12BD2DCF352A}" destId="{1D2B1010-75BB-4B7E-AAED-D01C73BDA7CD}" srcOrd="5" destOrd="0" presId="urn:microsoft.com/office/officeart/2005/8/layout/list1"/>
    <dgm:cxn modelId="{1D2647CE-3DA2-470B-AF0A-F8C625107AD7}" type="presParOf" srcId="{EBF6997A-FD92-470E-8E9A-12BD2DCF352A}" destId="{D611B224-9B55-4C00-92B0-B72B7DDC3EDF}" srcOrd="6" destOrd="0" presId="urn:microsoft.com/office/officeart/2005/8/layout/list1"/>
    <dgm:cxn modelId="{F9796FD4-2401-449D-866D-18540A276771}" type="presParOf" srcId="{EBF6997A-FD92-470E-8E9A-12BD2DCF352A}" destId="{01D11AA2-BED4-488B-ACD0-B335D8EE75B0}" srcOrd="7" destOrd="0" presId="urn:microsoft.com/office/officeart/2005/8/layout/list1"/>
    <dgm:cxn modelId="{C219F8FA-BDAA-450E-BF97-23E9E31B3889}" type="presParOf" srcId="{EBF6997A-FD92-470E-8E9A-12BD2DCF352A}" destId="{69B471F8-57CE-46AE-8EA4-5BBE921DD352}" srcOrd="8" destOrd="0" presId="urn:microsoft.com/office/officeart/2005/8/layout/list1"/>
    <dgm:cxn modelId="{92FFBA9D-7ED4-41C1-8330-B26A3E7CD948}" type="presParOf" srcId="{69B471F8-57CE-46AE-8EA4-5BBE921DD352}" destId="{7651D85A-F197-4401-BF29-53AE38C8CF2E}" srcOrd="0" destOrd="0" presId="urn:microsoft.com/office/officeart/2005/8/layout/list1"/>
    <dgm:cxn modelId="{49C9B624-5EFE-4567-8E5F-9E15B86EC1C9}" type="presParOf" srcId="{69B471F8-57CE-46AE-8EA4-5BBE921DD352}" destId="{6D5E8F34-1D2C-493D-8A76-BE20DF2A6DA4}" srcOrd="1" destOrd="0" presId="urn:microsoft.com/office/officeart/2005/8/layout/list1"/>
    <dgm:cxn modelId="{D7B54751-49A0-4E47-B921-599FE69486BE}" type="presParOf" srcId="{EBF6997A-FD92-470E-8E9A-12BD2DCF352A}" destId="{625EC8B2-76D9-4BC7-86F5-835D487E95CF}" srcOrd="9" destOrd="0" presId="urn:microsoft.com/office/officeart/2005/8/layout/list1"/>
    <dgm:cxn modelId="{F523A880-3FFC-4AA6-A6DB-CF280A55A4B6}" type="presParOf" srcId="{EBF6997A-FD92-470E-8E9A-12BD2DCF352A}" destId="{06A09ABC-2999-4F13-9B8B-A559EE16AA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2C3FE-11BE-4C9C-9C32-AD63BC0019FA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141611B-C0C3-40F7-96C1-9EAE83742B76}">
      <dgm:prSet custT="1"/>
      <dgm:spPr/>
      <dgm:t>
        <a:bodyPr/>
        <a:lstStyle/>
        <a:p>
          <a:r>
            <a:rPr lang="tr-TR" sz="2800" b="1" dirty="0"/>
            <a:t>Neler beni öfkelendirir</a:t>
          </a:r>
        </a:p>
      </dgm:t>
    </dgm:pt>
    <dgm:pt modelId="{F0E54498-EA67-4422-B5DC-2810CABDFF2D}" type="parTrans" cxnId="{EF1EEAD7-08C8-4CEB-BCC1-200800649F0E}">
      <dgm:prSet/>
      <dgm:spPr/>
      <dgm:t>
        <a:bodyPr/>
        <a:lstStyle/>
        <a:p>
          <a:endParaRPr lang="tr-TR"/>
        </a:p>
      </dgm:t>
    </dgm:pt>
    <dgm:pt modelId="{2E8DA1D7-A6BE-4CA3-8B0D-510C65EF1290}" type="sibTrans" cxnId="{EF1EEAD7-08C8-4CEB-BCC1-200800649F0E}">
      <dgm:prSet/>
      <dgm:spPr/>
      <dgm:t>
        <a:bodyPr/>
        <a:lstStyle/>
        <a:p>
          <a:endParaRPr lang="tr-TR"/>
        </a:p>
      </dgm:t>
    </dgm:pt>
    <dgm:pt modelId="{1E4DC499-3EE8-4136-887B-0818663C51CF}">
      <dgm:prSet custT="1"/>
      <dgm:spPr/>
      <dgm:t>
        <a:bodyPr/>
        <a:lstStyle/>
        <a:p>
          <a:r>
            <a:rPr lang="tr-TR" sz="2800" b="1" dirty="0"/>
            <a:t>Öfkelendiğimde ne düşünürüm</a:t>
          </a:r>
          <a:endParaRPr lang="tr-TR" sz="2000" b="1" dirty="0"/>
        </a:p>
      </dgm:t>
    </dgm:pt>
    <dgm:pt modelId="{0FE40AF5-296F-4F06-BB13-FEB95D01098B}" type="parTrans" cxnId="{C1338277-E34C-4A96-A7E5-97696BBC29BF}">
      <dgm:prSet/>
      <dgm:spPr/>
      <dgm:t>
        <a:bodyPr/>
        <a:lstStyle/>
        <a:p>
          <a:endParaRPr lang="tr-TR"/>
        </a:p>
      </dgm:t>
    </dgm:pt>
    <dgm:pt modelId="{26C9EB2B-B275-4AEF-802E-A8E6476323D0}" type="sibTrans" cxnId="{C1338277-E34C-4A96-A7E5-97696BBC29BF}">
      <dgm:prSet/>
      <dgm:spPr/>
      <dgm:t>
        <a:bodyPr/>
        <a:lstStyle/>
        <a:p>
          <a:endParaRPr lang="tr-TR"/>
        </a:p>
      </dgm:t>
    </dgm:pt>
    <dgm:pt modelId="{C932FE8F-1FC7-46BD-A4C3-C456F228CB7E}">
      <dgm:prSet/>
      <dgm:spPr/>
      <dgm:t>
        <a:bodyPr/>
        <a:lstStyle/>
        <a:p>
          <a:r>
            <a:rPr lang="tr-TR" b="1" dirty="0"/>
            <a:t>Nasıl tepki veririm</a:t>
          </a:r>
        </a:p>
      </dgm:t>
    </dgm:pt>
    <dgm:pt modelId="{CFEFD5BB-9604-48DE-8F2D-15E3BA26BADC}" type="parTrans" cxnId="{7F567B48-B9FB-4F31-8772-152B8C94A029}">
      <dgm:prSet/>
      <dgm:spPr/>
      <dgm:t>
        <a:bodyPr/>
        <a:lstStyle/>
        <a:p>
          <a:endParaRPr lang="tr-TR"/>
        </a:p>
      </dgm:t>
    </dgm:pt>
    <dgm:pt modelId="{4D877ED0-5A34-4E22-976D-1231D99AEB33}" type="sibTrans" cxnId="{7F567B48-B9FB-4F31-8772-152B8C94A029}">
      <dgm:prSet/>
      <dgm:spPr/>
      <dgm:t>
        <a:bodyPr/>
        <a:lstStyle/>
        <a:p>
          <a:endParaRPr lang="tr-TR"/>
        </a:p>
      </dgm:t>
    </dgm:pt>
    <dgm:pt modelId="{C33A8DEB-05DA-4858-A2DD-1AD7AE0E351E}" type="pres">
      <dgm:prSet presAssocID="{4E62C3FE-11BE-4C9C-9C32-AD63BC0019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24CF48-13CE-4A45-B954-439189423A19}" type="pres">
      <dgm:prSet presAssocID="{C141611B-C0C3-40F7-96C1-9EAE83742B76}" presName="node" presStyleLbl="node1" presStyleIdx="0" presStyleCnt="3" custScaleX="121283" custScaleY="1251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36F9EB-E15C-4559-9EBB-924D425BF9AF}" type="pres">
      <dgm:prSet presAssocID="{2E8DA1D7-A6BE-4CA3-8B0D-510C65EF1290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1A6F948-8ACE-4487-9C53-0F30E5CFB7DD}" type="pres">
      <dgm:prSet presAssocID="{2E8DA1D7-A6BE-4CA3-8B0D-510C65EF1290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08D6F52C-80D5-4054-A10A-D4C366E3B2F8}" type="pres">
      <dgm:prSet presAssocID="{1E4DC499-3EE8-4136-887B-0818663C51CF}" presName="node" presStyleLbl="node1" presStyleIdx="1" presStyleCnt="3" custScaleX="149588" custScaleY="1026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542037-CD86-498D-B6D4-DB4D3F66235B}" type="pres">
      <dgm:prSet presAssocID="{26C9EB2B-B275-4AEF-802E-A8E6476323D0}" presName="sibTrans" presStyleLbl="sibTrans2D1" presStyleIdx="1" presStyleCnt="2"/>
      <dgm:spPr/>
      <dgm:t>
        <a:bodyPr/>
        <a:lstStyle/>
        <a:p>
          <a:endParaRPr lang="tr-TR"/>
        </a:p>
      </dgm:t>
    </dgm:pt>
    <dgm:pt modelId="{32718AFE-2AA5-4EC2-BCD7-DB09B187F697}" type="pres">
      <dgm:prSet presAssocID="{26C9EB2B-B275-4AEF-802E-A8E6476323D0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027AD087-ED46-4421-B982-EEB668250B17}" type="pres">
      <dgm:prSet presAssocID="{C932FE8F-1FC7-46BD-A4C3-C456F228CB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B80237-BDE1-49B8-B34B-AA49D0F73CBB}" type="presOf" srcId="{1E4DC499-3EE8-4136-887B-0818663C51CF}" destId="{08D6F52C-80D5-4054-A10A-D4C366E3B2F8}" srcOrd="0" destOrd="0" presId="urn:microsoft.com/office/officeart/2005/8/layout/process1"/>
    <dgm:cxn modelId="{06C2D90B-2D0B-4432-B40F-3DB41749A069}" type="presOf" srcId="{4E62C3FE-11BE-4C9C-9C32-AD63BC0019FA}" destId="{C33A8DEB-05DA-4858-A2DD-1AD7AE0E351E}" srcOrd="0" destOrd="0" presId="urn:microsoft.com/office/officeart/2005/8/layout/process1"/>
    <dgm:cxn modelId="{7F567B48-B9FB-4F31-8772-152B8C94A029}" srcId="{4E62C3FE-11BE-4C9C-9C32-AD63BC0019FA}" destId="{C932FE8F-1FC7-46BD-A4C3-C456F228CB7E}" srcOrd="2" destOrd="0" parTransId="{CFEFD5BB-9604-48DE-8F2D-15E3BA26BADC}" sibTransId="{4D877ED0-5A34-4E22-976D-1231D99AEB33}"/>
    <dgm:cxn modelId="{EF1EEAD7-08C8-4CEB-BCC1-200800649F0E}" srcId="{4E62C3FE-11BE-4C9C-9C32-AD63BC0019FA}" destId="{C141611B-C0C3-40F7-96C1-9EAE83742B76}" srcOrd="0" destOrd="0" parTransId="{F0E54498-EA67-4422-B5DC-2810CABDFF2D}" sibTransId="{2E8DA1D7-A6BE-4CA3-8B0D-510C65EF1290}"/>
    <dgm:cxn modelId="{9979EE79-1466-41F8-8AB7-03C8CCBA5C10}" type="presOf" srcId="{26C9EB2B-B275-4AEF-802E-A8E6476323D0}" destId="{18542037-CD86-498D-B6D4-DB4D3F66235B}" srcOrd="0" destOrd="0" presId="urn:microsoft.com/office/officeart/2005/8/layout/process1"/>
    <dgm:cxn modelId="{566F5910-4216-4B3D-AF2A-3E9712930060}" type="presOf" srcId="{C932FE8F-1FC7-46BD-A4C3-C456F228CB7E}" destId="{027AD087-ED46-4421-B982-EEB668250B17}" srcOrd="0" destOrd="0" presId="urn:microsoft.com/office/officeart/2005/8/layout/process1"/>
    <dgm:cxn modelId="{C1338277-E34C-4A96-A7E5-97696BBC29BF}" srcId="{4E62C3FE-11BE-4C9C-9C32-AD63BC0019FA}" destId="{1E4DC499-3EE8-4136-887B-0818663C51CF}" srcOrd="1" destOrd="0" parTransId="{0FE40AF5-296F-4F06-BB13-FEB95D01098B}" sibTransId="{26C9EB2B-B275-4AEF-802E-A8E6476323D0}"/>
    <dgm:cxn modelId="{2C78AEF6-78ED-4635-8A76-401E7802B252}" type="presOf" srcId="{26C9EB2B-B275-4AEF-802E-A8E6476323D0}" destId="{32718AFE-2AA5-4EC2-BCD7-DB09B187F697}" srcOrd="1" destOrd="0" presId="urn:microsoft.com/office/officeart/2005/8/layout/process1"/>
    <dgm:cxn modelId="{A7B8E9BE-87A0-425C-9286-5BFC985FE17B}" type="presOf" srcId="{2E8DA1D7-A6BE-4CA3-8B0D-510C65EF1290}" destId="{A136F9EB-E15C-4559-9EBB-924D425BF9AF}" srcOrd="0" destOrd="0" presId="urn:microsoft.com/office/officeart/2005/8/layout/process1"/>
    <dgm:cxn modelId="{B4AF832F-4F99-4C1F-9C83-91BE93A14159}" type="presOf" srcId="{2E8DA1D7-A6BE-4CA3-8B0D-510C65EF1290}" destId="{A1A6F948-8ACE-4487-9C53-0F30E5CFB7DD}" srcOrd="1" destOrd="0" presId="urn:microsoft.com/office/officeart/2005/8/layout/process1"/>
    <dgm:cxn modelId="{F1EC7D6B-CF2A-427F-816E-472EB8527657}" type="presOf" srcId="{C141611B-C0C3-40F7-96C1-9EAE83742B76}" destId="{1524CF48-13CE-4A45-B954-439189423A19}" srcOrd="0" destOrd="0" presId="urn:microsoft.com/office/officeart/2005/8/layout/process1"/>
    <dgm:cxn modelId="{4CAA581B-EF30-4300-8BA7-9914FFAB4ED9}" type="presParOf" srcId="{C33A8DEB-05DA-4858-A2DD-1AD7AE0E351E}" destId="{1524CF48-13CE-4A45-B954-439189423A19}" srcOrd="0" destOrd="0" presId="urn:microsoft.com/office/officeart/2005/8/layout/process1"/>
    <dgm:cxn modelId="{29E11040-8438-4354-8BA3-D600E6360979}" type="presParOf" srcId="{C33A8DEB-05DA-4858-A2DD-1AD7AE0E351E}" destId="{A136F9EB-E15C-4559-9EBB-924D425BF9AF}" srcOrd="1" destOrd="0" presId="urn:microsoft.com/office/officeart/2005/8/layout/process1"/>
    <dgm:cxn modelId="{1D404BFC-3DA4-419F-80C2-94015CD54162}" type="presParOf" srcId="{A136F9EB-E15C-4559-9EBB-924D425BF9AF}" destId="{A1A6F948-8ACE-4487-9C53-0F30E5CFB7DD}" srcOrd="0" destOrd="0" presId="urn:microsoft.com/office/officeart/2005/8/layout/process1"/>
    <dgm:cxn modelId="{380ABB01-903C-4448-A110-4A23F6740C7D}" type="presParOf" srcId="{C33A8DEB-05DA-4858-A2DD-1AD7AE0E351E}" destId="{08D6F52C-80D5-4054-A10A-D4C366E3B2F8}" srcOrd="2" destOrd="0" presId="urn:microsoft.com/office/officeart/2005/8/layout/process1"/>
    <dgm:cxn modelId="{F313B376-0E91-4836-9E17-E5E6188D91A1}" type="presParOf" srcId="{C33A8DEB-05DA-4858-A2DD-1AD7AE0E351E}" destId="{18542037-CD86-498D-B6D4-DB4D3F66235B}" srcOrd="3" destOrd="0" presId="urn:microsoft.com/office/officeart/2005/8/layout/process1"/>
    <dgm:cxn modelId="{6CF6EF5B-B9EE-4F9D-BFAE-0AF756E94E25}" type="presParOf" srcId="{18542037-CD86-498D-B6D4-DB4D3F66235B}" destId="{32718AFE-2AA5-4EC2-BCD7-DB09B187F697}" srcOrd="0" destOrd="0" presId="urn:microsoft.com/office/officeart/2005/8/layout/process1"/>
    <dgm:cxn modelId="{80D3A20F-4EB8-4F0C-AC83-505A67D6004E}" type="presParOf" srcId="{C33A8DEB-05DA-4858-A2DD-1AD7AE0E351E}" destId="{027AD087-ED46-4421-B982-EEB668250B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B7EB6-7806-4795-B742-6C321FD045B1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BB237-7A5F-4AF9-88C9-AB22CDA57269}">
      <dsp:nvSpPr>
        <dsp:cNvPr id="0" name=""/>
        <dsp:cNvSpPr/>
      </dsp:nvSpPr>
      <dsp:spPr>
        <a:xfrm>
          <a:off x="0" y="0"/>
          <a:ext cx="7886700" cy="227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1. İnsan iletişimi</a:t>
          </a:r>
          <a:r>
            <a:rPr lang="tr-TR" sz="3200" kern="1200" dirty="0" smtClean="0"/>
            <a:t> herhangi bir ilişkinin temel direğidir. Empati, dinleme, saygı ve anlaşılabilir dil kullanmayı içerir.</a:t>
          </a:r>
          <a:endParaRPr lang="tr-TR" sz="3200" kern="1200" dirty="0"/>
        </a:p>
      </dsp:txBody>
      <dsp:txXfrm>
        <a:off x="0" y="0"/>
        <a:ext cx="7886700" cy="2274081"/>
      </dsp:txXfrm>
    </dsp:sp>
    <dsp:sp modelId="{12724EEE-E7AD-4280-8976-C2142FD01025}">
      <dsp:nvSpPr>
        <dsp:cNvPr id="0" name=""/>
        <dsp:cNvSpPr/>
      </dsp:nvSpPr>
      <dsp:spPr>
        <a:xfrm>
          <a:off x="0" y="227408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19632-2FF1-4B21-8852-C71F35A5D267}">
      <dsp:nvSpPr>
        <dsp:cNvPr id="0" name=""/>
        <dsp:cNvSpPr/>
      </dsp:nvSpPr>
      <dsp:spPr>
        <a:xfrm>
          <a:off x="0" y="2274081"/>
          <a:ext cx="7886700" cy="227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2. Değerler, </a:t>
          </a:r>
          <a:r>
            <a:rPr lang="tr-TR" sz="3200" kern="1200" dirty="0" smtClean="0"/>
            <a:t>insan ilişkisine yol gösterici olmalıdır. </a:t>
          </a:r>
          <a:endParaRPr lang="tr-TR" sz="3200" kern="1200" dirty="0"/>
        </a:p>
      </dsp:txBody>
      <dsp:txXfrm>
        <a:off x="0" y="2274081"/>
        <a:ext cx="7886700" cy="22740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992C-57D3-48CC-968C-719247DDAE87}">
      <dsp:nvSpPr>
        <dsp:cNvPr id="0" name=""/>
        <dsp:cNvSpPr/>
      </dsp:nvSpPr>
      <dsp:spPr>
        <a:xfrm>
          <a:off x="0" y="5564688"/>
          <a:ext cx="8496944" cy="912933"/>
        </a:xfrm>
        <a:prstGeom prst="rect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Değerler tutumlarla yansıtılır. </a:t>
          </a:r>
          <a:endParaRPr lang="tr-TR" sz="3200" kern="1200" dirty="0"/>
        </a:p>
      </dsp:txBody>
      <dsp:txXfrm>
        <a:off x="0" y="5564688"/>
        <a:ext cx="8496944" cy="912933"/>
      </dsp:txXfrm>
    </dsp:sp>
    <dsp:sp modelId="{52B53663-397F-49BC-9073-B1971CA26F4D}">
      <dsp:nvSpPr>
        <dsp:cNvPr id="0" name=""/>
        <dsp:cNvSpPr/>
      </dsp:nvSpPr>
      <dsp:spPr>
        <a:xfrm rot="10800000">
          <a:off x="0" y="4174290"/>
          <a:ext cx="8496944" cy="1404091"/>
        </a:xfrm>
        <a:prstGeom prst="upArrowCallou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Motivatördür</a:t>
          </a:r>
          <a:r>
            <a:rPr lang="tr-TR" sz="2800" b="1" kern="1200" dirty="0" smtClean="0"/>
            <a:t>.</a:t>
          </a:r>
          <a:endParaRPr lang="tr-TR" sz="2800" b="1" kern="1200" dirty="0"/>
        </a:p>
      </dsp:txBody>
      <dsp:txXfrm rot="10800000">
        <a:off x="0" y="4174290"/>
        <a:ext cx="8496944" cy="912336"/>
      </dsp:txXfrm>
    </dsp:sp>
    <dsp:sp modelId="{A1DF507F-F166-4567-9BE0-2929335D3162}">
      <dsp:nvSpPr>
        <dsp:cNvPr id="0" name=""/>
        <dsp:cNvSpPr/>
      </dsp:nvSpPr>
      <dsp:spPr>
        <a:xfrm rot="10800000">
          <a:off x="0" y="2783893"/>
          <a:ext cx="8496944" cy="1404091"/>
        </a:xfrm>
        <a:prstGeom prst="upArrowCallou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İnsanlar değerlerine göre hisseder, düşünür, seçimler yapar.</a:t>
          </a:r>
          <a:endParaRPr lang="tr-TR" sz="2800" kern="1200" dirty="0"/>
        </a:p>
      </dsp:txBody>
      <dsp:txXfrm rot="10800000">
        <a:off x="0" y="2783893"/>
        <a:ext cx="8496944" cy="912336"/>
      </dsp:txXfrm>
    </dsp:sp>
    <dsp:sp modelId="{F049610A-1B34-4709-AE80-B4A193E2090E}">
      <dsp:nvSpPr>
        <dsp:cNvPr id="0" name=""/>
        <dsp:cNvSpPr/>
      </dsp:nvSpPr>
      <dsp:spPr>
        <a:xfrm rot="10800000">
          <a:off x="0" y="1393495"/>
          <a:ext cx="8496944" cy="140409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Değerler insanların davranışlarını bilinçli ya da bilinçsiz olarak etkileyebilir.</a:t>
          </a:r>
          <a:endParaRPr lang="tr-TR" sz="2800" kern="1200" dirty="0"/>
        </a:p>
      </dsp:txBody>
      <dsp:txXfrm rot="10800000">
        <a:off x="0" y="1393495"/>
        <a:ext cx="8496944" cy="912336"/>
      </dsp:txXfrm>
    </dsp:sp>
    <dsp:sp modelId="{9BD8F81A-58E0-44E3-9062-E11F0B53962E}">
      <dsp:nvSpPr>
        <dsp:cNvPr id="0" name=""/>
        <dsp:cNvSpPr/>
      </dsp:nvSpPr>
      <dsp:spPr>
        <a:xfrm rot="10800000">
          <a:off x="0" y="3097"/>
          <a:ext cx="8496944" cy="1404091"/>
        </a:xfrm>
        <a:prstGeom prst="upArrowCallou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/>
            <a:t>Değerler ilişki düzenleyici inançlar, ilkeler, tutumlar ve varsayımlardır.</a:t>
          </a:r>
          <a:endParaRPr lang="tr-TR" sz="3000" b="1" kern="1200" dirty="0"/>
        </a:p>
      </dsp:txBody>
      <dsp:txXfrm rot="10800000">
        <a:off x="0" y="3097"/>
        <a:ext cx="8496944" cy="9123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A03FF-B951-4C0E-B50D-89EBE5E505D2}">
      <dsp:nvSpPr>
        <dsp:cNvPr id="0" name=""/>
        <dsp:cNvSpPr/>
      </dsp:nvSpPr>
      <dsp:spPr>
        <a:xfrm>
          <a:off x="0" y="2742"/>
          <a:ext cx="8157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A9650-E6A6-4A09-9DFC-03DC61C81FA6}">
      <dsp:nvSpPr>
        <dsp:cNvPr id="0" name=""/>
        <dsp:cNvSpPr/>
      </dsp:nvSpPr>
      <dsp:spPr>
        <a:xfrm>
          <a:off x="0" y="2742"/>
          <a:ext cx="8157592" cy="187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İyi oluşturulmuş değerler karar verme sürecindeki çatışmaları azaltır.</a:t>
          </a:r>
          <a:endParaRPr lang="tr-TR" sz="3200" kern="1200" dirty="0"/>
        </a:p>
      </dsp:txBody>
      <dsp:txXfrm>
        <a:off x="0" y="2742"/>
        <a:ext cx="8157592" cy="1870379"/>
      </dsp:txXfrm>
    </dsp:sp>
    <dsp:sp modelId="{E4CDC75F-8F62-4320-991B-72E4887653B2}">
      <dsp:nvSpPr>
        <dsp:cNvPr id="0" name=""/>
        <dsp:cNvSpPr/>
      </dsp:nvSpPr>
      <dsp:spPr>
        <a:xfrm>
          <a:off x="0" y="1873122"/>
          <a:ext cx="8157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11115-C4C3-4F89-9B9F-C5A74D4DAEF5}">
      <dsp:nvSpPr>
        <dsp:cNvPr id="0" name=""/>
        <dsp:cNvSpPr/>
      </dsp:nvSpPr>
      <dsp:spPr>
        <a:xfrm>
          <a:off x="0" y="1873122"/>
          <a:ext cx="8157592" cy="187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Problemleri çözme ve karar vermeyi kolaylaştırır.</a:t>
          </a:r>
          <a:endParaRPr lang="tr-TR" sz="3200" kern="1200" dirty="0"/>
        </a:p>
      </dsp:txBody>
      <dsp:txXfrm>
        <a:off x="0" y="1873122"/>
        <a:ext cx="8157592" cy="1870379"/>
      </dsp:txXfrm>
    </dsp:sp>
    <dsp:sp modelId="{ED5550B9-7C0D-4C92-B45E-4CF0906D63E0}">
      <dsp:nvSpPr>
        <dsp:cNvPr id="0" name=""/>
        <dsp:cNvSpPr/>
      </dsp:nvSpPr>
      <dsp:spPr>
        <a:xfrm>
          <a:off x="0" y="3743501"/>
          <a:ext cx="8157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CC603-CB7B-4F26-ACE3-2E4BA04AA7C3}">
      <dsp:nvSpPr>
        <dsp:cNvPr id="0" name=""/>
        <dsp:cNvSpPr/>
      </dsp:nvSpPr>
      <dsp:spPr>
        <a:xfrm>
          <a:off x="0" y="3743501"/>
          <a:ext cx="8157592" cy="187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Değerleriyle </a:t>
          </a:r>
          <a:r>
            <a:rPr lang="tr-TR" sz="3200" kern="1200" smtClean="0"/>
            <a:t>davranabilen birey </a:t>
          </a:r>
          <a:r>
            <a:rPr lang="tr-TR" sz="3200" kern="1200" dirty="0" smtClean="0"/>
            <a:t>daha doyumludur.</a:t>
          </a:r>
          <a:endParaRPr lang="tr-TR" sz="3200" kern="1200" dirty="0"/>
        </a:p>
      </dsp:txBody>
      <dsp:txXfrm>
        <a:off x="0" y="3743501"/>
        <a:ext cx="8157592" cy="18703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CE68A-0556-4C32-8013-E3BBC46B0981}">
      <dsp:nvSpPr>
        <dsp:cNvPr id="0" name=""/>
        <dsp:cNvSpPr/>
      </dsp:nvSpPr>
      <dsp:spPr>
        <a:xfrm>
          <a:off x="1661561" y="141603"/>
          <a:ext cx="3013580" cy="119432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>
              <a:latin typeface="+mn-lt"/>
              <a:cs typeface="Calibri" pitchFamily="34" charset="0"/>
            </a:rPr>
            <a:t>Profesyonel değerler</a:t>
          </a:r>
        </a:p>
      </dsp:txBody>
      <dsp:txXfrm>
        <a:off x="1696541" y="176583"/>
        <a:ext cx="2943620" cy="1124360"/>
      </dsp:txXfrm>
    </dsp:sp>
    <dsp:sp modelId="{B4DCE58B-ECB4-4185-B064-05E0C6885DC2}">
      <dsp:nvSpPr>
        <dsp:cNvPr id="0" name=""/>
        <dsp:cNvSpPr/>
      </dsp:nvSpPr>
      <dsp:spPr>
        <a:xfrm rot="3151181">
          <a:off x="3888961" y="1519384"/>
          <a:ext cx="669760" cy="4180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014365" y="1602986"/>
        <a:ext cx="418952" cy="250808"/>
      </dsp:txXfrm>
    </dsp:sp>
    <dsp:sp modelId="{94DD2C7D-2B3C-4091-BD93-E13E0C33AF6C}">
      <dsp:nvSpPr>
        <dsp:cNvPr id="0" name=""/>
        <dsp:cNvSpPr/>
      </dsp:nvSpPr>
      <dsp:spPr>
        <a:xfrm>
          <a:off x="3730402" y="2458518"/>
          <a:ext cx="2654042" cy="1487764"/>
        </a:xfrm>
        <a:prstGeom prst="roundRect">
          <a:avLst>
            <a:gd name="adj" fmla="val 1000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>
              <a:latin typeface="+mn-lt"/>
              <a:cs typeface="Calibri" pitchFamily="34" charset="0"/>
            </a:rPr>
            <a:t>Hemşirelik anlayışı</a:t>
          </a:r>
        </a:p>
      </dsp:txBody>
      <dsp:txXfrm>
        <a:off x="3773977" y="2502093"/>
        <a:ext cx="2566892" cy="1400614"/>
      </dsp:txXfrm>
    </dsp:sp>
    <dsp:sp modelId="{17020E55-212F-40E1-B34E-A60FBE63F7D6}">
      <dsp:nvSpPr>
        <dsp:cNvPr id="0" name=""/>
        <dsp:cNvSpPr/>
      </dsp:nvSpPr>
      <dsp:spPr>
        <a:xfrm rot="10816496">
          <a:off x="2976926" y="2985018"/>
          <a:ext cx="669760" cy="4180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3102330" y="3068620"/>
        <a:ext cx="418952" cy="250808"/>
      </dsp:txXfrm>
    </dsp:sp>
    <dsp:sp modelId="{5A7FF9F7-6952-459F-8982-C398E90B43B1}">
      <dsp:nvSpPr>
        <dsp:cNvPr id="0" name=""/>
        <dsp:cNvSpPr/>
      </dsp:nvSpPr>
      <dsp:spPr>
        <a:xfrm>
          <a:off x="239169" y="2458515"/>
          <a:ext cx="2654042" cy="1454263"/>
        </a:xfrm>
        <a:prstGeom prst="roundRect">
          <a:avLst>
            <a:gd name="adj" fmla="val 10000"/>
          </a:avLst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>
              <a:latin typeface="+mn-lt"/>
              <a:cs typeface="Calibri" pitchFamily="34" charset="0"/>
            </a:rPr>
            <a:t>Hasta hemşire iletişimi</a:t>
          </a:r>
        </a:p>
      </dsp:txBody>
      <dsp:txXfrm>
        <a:off x="281763" y="2501109"/>
        <a:ext cx="2568854" cy="1369075"/>
      </dsp:txXfrm>
    </dsp:sp>
    <dsp:sp modelId="{8A13F790-F2E8-4985-90D9-5CED25B8F932}">
      <dsp:nvSpPr>
        <dsp:cNvPr id="0" name=""/>
        <dsp:cNvSpPr/>
      </dsp:nvSpPr>
      <dsp:spPr>
        <a:xfrm rot="18192950">
          <a:off x="1881796" y="1645668"/>
          <a:ext cx="669760" cy="4180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2007200" y="1729270"/>
        <a:ext cx="418952" cy="2508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EF65-B38B-4645-8912-B2A124DA25DC}">
      <dsp:nvSpPr>
        <dsp:cNvPr id="0" name=""/>
        <dsp:cNvSpPr/>
      </dsp:nvSpPr>
      <dsp:spPr>
        <a:xfrm>
          <a:off x="72010" y="0"/>
          <a:ext cx="3203842" cy="1440160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A8825-F918-40B7-89CA-B093EF2177F2}">
      <dsp:nvSpPr>
        <dsp:cNvPr id="0" name=""/>
        <dsp:cNvSpPr/>
      </dsp:nvSpPr>
      <dsp:spPr>
        <a:xfrm>
          <a:off x="439407" y="180020"/>
          <a:ext cx="2469049" cy="10801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</a:rPr>
            <a:t>İş yaşamında</a:t>
          </a:r>
          <a:endParaRPr lang="tr-TR" sz="3200" kern="1200" dirty="0">
            <a:solidFill>
              <a:schemeClr val="tx1"/>
            </a:solidFill>
          </a:endParaRPr>
        </a:p>
      </dsp:txBody>
      <dsp:txXfrm>
        <a:off x="492134" y="232747"/>
        <a:ext cx="2363595" cy="9746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9F6AA-086E-491B-83A4-BD2CA8650E8F}">
      <dsp:nvSpPr>
        <dsp:cNvPr id="0" name=""/>
        <dsp:cNvSpPr/>
      </dsp:nvSpPr>
      <dsp:spPr>
        <a:xfrm>
          <a:off x="0" y="4988908"/>
          <a:ext cx="8496944" cy="12717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</a:rPr>
            <a:t>Yönetici hemşirelerin tutum ve davranışlarının etkisinin olabildiği bilinmektedir.</a:t>
          </a:r>
          <a:r>
            <a:rPr lang="tr-TR" sz="3200" kern="1200" dirty="0" smtClean="0">
              <a:solidFill>
                <a:schemeClr val="tx1"/>
              </a:solidFill>
            </a:rPr>
            <a:t/>
          </a:r>
          <a:br>
            <a:rPr lang="tr-TR" sz="3200" kern="1200" dirty="0" smtClean="0">
              <a:solidFill>
                <a:schemeClr val="tx1"/>
              </a:solidFill>
            </a:rPr>
          </a:br>
          <a:endParaRPr lang="tr-TR" sz="3200" kern="1200" dirty="0">
            <a:solidFill>
              <a:schemeClr val="tx1"/>
            </a:solidFill>
          </a:endParaRPr>
        </a:p>
      </dsp:txBody>
      <dsp:txXfrm>
        <a:off x="0" y="4988908"/>
        <a:ext cx="8496944" cy="1271747"/>
      </dsp:txXfrm>
    </dsp:sp>
    <dsp:sp modelId="{439F8A2D-8922-414F-AB92-42895E544EB8}">
      <dsp:nvSpPr>
        <dsp:cNvPr id="0" name=""/>
        <dsp:cNvSpPr/>
      </dsp:nvSpPr>
      <dsp:spPr>
        <a:xfrm rot="10800000">
          <a:off x="0" y="3742691"/>
          <a:ext cx="8496944" cy="1258491"/>
        </a:xfrm>
        <a:prstGeom prst="upArrowCallou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Kurumsal bağlılık ve kendini kurumun bir parçası olarak görmeye devam etmesinde</a:t>
          </a:r>
          <a:endParaRPr lang="tr-TR" sz="2800" b="1" kern="1200" dirty="0"/>
        </a:p>
      </dsp:txBody>
      <dsp:txXfrm rot="10800000">
        <a:off x="0" y="3742691"/>
        <a:ext cx="8496944" cy="817730"/>
      </dsp:txXfrm>
    </dsp:sp>
    <dsp:sp modelId="{F5AD12F1-2915-4B26-B1D9-273C4FC8E19C}">
      <dsp:nvSpPr>
        <dsp:cNvPr id="0" name=""/>
        <dsp:cNvSpPr/>
      </dsp:nvSpPr>
      <dsp:spPr>
        <a:xfrm rot="10800000">
          <a:off x="0" y="2496474"/>
          <a:ext cx="8496944" cy="1258491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Hemşirelerin iş memnuniyetinin sağlanmasında,</a:t>
          </a:r>
          <a:endParaRPr lang="tr-TR" sz="2800" b="1" kern="1200" dirty="0"/>
        </a:p>
      </dsp:txBody>
      <dsp:txXfrm rot="10800000">
        <a:off x="0" y="2496474"/>
        <a:ext cx="8496944" cy="817730"/>
      </dsp:txXfrm>
    </dsp:sp>
    <dsp:sp modelId="{F4F0C091-4927-4A80-9F7E-035A900C6DF4}">
      <dsp:nvSpPr>
        <dsp:cNvPr id="0" name=""/>
        <dsp:cNvSpPr/>
      </dsp:nvSpPr>
      <dsp:spPr>
        <a:xfrm rot="10800000">
          <a:off x="0" y="1250257"/>
          <a:ext cx="8496944" cy="1258491"/>
        </a:xfrm>
        <a:prstGeom prst="upArrowCallou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Hasta bakımının istenen kalitede olmasında,</a:t>
          </a:r>
          <a:endParaRPr lang="tr-TR" sz="2800" b="1" kern="1200" dirty="0">
            <a:solidFill>
              <a:schemeClr val="bg1"/>
            </a:solidFill>
          </a:endParaRPr>
        </a:p>
      </dsp:txBody>
      <dsp:txXfrm rot="10800000">
        <a:off x="0" y="1250257"/>
        <a:ext cx="8496944" cy="817730"/>
      </dsp:txXfrm>
    </dsp:sp>
    <dsp:sp modelId="{56AB3D79-CA88-4766-899D-5030E11495B3}">
      <dsp:nvSpPr>
        <dsp:cNvPr id="0" name=""/>
        <dsp:cNvSpPr/>
      </dsp:nvSpPr>
      <dsp:spPr>
        <a:xfrm rot="10800000">
          <a:off x="0" y="4040"/>
          <a:ext cx="8496944" cy="1258491"/>
        </a:xfrm>
        <a:prstGeom prst="upArrowCallout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Hemşirelerin görev etkinliklerinin devamlılığında,</a:t>
          </a:r>
          <a:endParaRPr lang="tr-TR" sz="2800" b="1" kern="1200" dirty="0"/>
        </a:p>
      </dsp:txBody>
      <dsp:txXfrm rot="10800000">
        <a:off x="0" y="4040"/>
        <a:ext cx="8496944" cy="8177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51840-9C4C-410C-9675-6F86FC4DA5EF}">
      <dsp:nvSpPr>
        <dsp:cNvPr id="0" name=""/>
        <dsp:cNvSpPr/>
      </dsp:nvSpPr>
      <dsp:spPr>
        <a:xfrm>
          <a:off x="0" y="83673"/>
          <a:ext cx="8136904" cy="9852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21. yüzyıl yönetici hemşire rolleri liderlik özelliklerine dayanmaktadır.</a:t>
          </a:r>
          <a:endParaRPr lang="tr-TR" sz="3200" kern="1200" dirty="0"/>
        </a:p>
      </dsp:txBody>
      <dsp:txXfrm>
        <a:off x="48096" y="131769"/>
        <a:ext cx="8040712" cy="889061"/>
      </dsp:txXfrm>
    </dsp:sp>
    <dsp:sp modelId="{387C1A4D-93C3-4E2A-AA33-DDB4118D2478}">
      <dsp:nvSpPr>
        <dsp:cNvPr id="0" name=""/>
        <dsp:cNvSpPr/>
      </dsp:nvSpPr>
      <dsp:spPr>
        <a:xfrm>
          <a:off x="0" y="1253246"/>
          <a:ext cx="8136904" cy="1333678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</a:rPr>
            <a:t>Yönetici hemşirelerin mesleki yeterliliğini ve çok yönlü becerilerini tanımlayan “5 odak” bulunmaktadır.</a:t>
          </a:r>
          <a:endParaRPr lang="tr-TR" sz="3200" kern="1200" dirty="0">
            <a:solidFill>
              <a:schemeClr val="bg1"/>
            </a:solidFill>
          </a:endParaRPr>
        </a:p>
      </dsp:txBody>
      <dsp:txXfrm>
        <a:off x="65105" y="1318351"/>
        <a:ext cx="8006694" cy="1203468"/>
      </dsp:txXfrm>
    </dsp:sp>
    <dsp:sp modelId="{F5587D53-95F2-48B2-90FE-CB417278743A}">
      <dsp:nvSpPr>
        <dsp:cNvPr id="0" name=""/>
        <dsp:cNvSpPr/>
      </dsp:nvSpPr>
      <dsp:spPr>
        <a:xfrm>
          <a:off x="0" y="2586924"/>
          <a:ext cx="8136904" cy="317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8100" rIns="213360" bIns="3810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000" kern="1200" dirty="0" err="1" smtClean="0"/>
            <a:t>İnovasyon</a:t>
          </a:r>
          <a:r>
            <a:rPr lang="tr-TR" sz="3000" kern="1200" dirty="0" smtClean="0"/>
            <a:t> (Yenilik) </a:t>
          </a:r>
          <a:endParaRPr lang="tr-TR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000" kern="1200" dirty="0" smtClean="0"/>
            <a:t>Meslekler arası bağlılık ve saygı</a:t>
          </a:r>
          <a:endParaRPr lang="tr-TR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000" kern="1200" dirty="0" smtClean="0"/>
            <a:t>Enformatik (Bilgi yönetimi)</a:t>
          </a:r>
          <a:endParaRPr lang="tr-TR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000" kern="1200" dirty="0" smtClean="0"/>
            <a:t>İç görü </a:t>
          </a:r>
          <a:endParaRPr lang="tr-TR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000" kern="1200" dirty="0" smtClean="0"/>
            <a:t>Bütünlük</a:t>
          </a:r>
          <a:endParaRPr lang="tr-TR" sz="3000" kern="1200" dirty="0"/>
        </a:p>
      </dsp:txBody>
      <dsp:txXfrm>
        <a:off x="0" y="2586924"/>
        <a:ext cx="8136904" cy="317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5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30-E537-4166-8656-75F3752A4D5D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2FFD-3051-4A8B-9C8D-6D2E30AD1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0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1843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50746-4737-4DCE-B030-E1401D2F0CEB}" type="slidenum">
              <a:rPr lang="tr-TR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846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3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79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2FFD-3051-4A8B-9C8D-6D2E30AD1B8F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642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E6AF61-28CD-42CF-83F4-04A2D2B60491}" type="slidenum">
              <a:rPr lang="tr-TR" altLang="tr-TR" smtClean="0"/>
              <a:pPr>
                <a:spcBef>
                  <a:spcPct val="0"/>
                </a:spcBef>
              </a:pPr>
              <a:t>59</a:t>
            </a:fld>
            <a:endParaRPr lang="tr-TR" altLang="tr-T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502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32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5C7C64-F76D-4003-91EC-93134806742F}" type="slidenum">
              <a:rPr lang="tr-TR" altLang="tr-TR" smtClean="0">
                <a:ea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tr-TR" altLang="tr-TR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7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2FFD-3051-4A8B-9C8D-6D2E30AD1B8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22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10547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2029B6-BDA2-41B9-8FF5-926318492A43}" type="slidenum">
              <a:rPr lang="tr-TR" sz="1200">
                <a:solidFill>
                  <a:schemeClr val="tx1"/>
                </a:solidFill>
                <a:latin typeface="Calibri" pitchFamily="34" charset="0"/>
              </a:rPr>
              <a:pPr algn="r"/>
              <a:t>29</a:t>
            </a:fld>
            <a:endParaRPr lang="tr-TR" sz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3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F8A3-3C57-48FC-8987-250AF3E48D5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99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36D86E-82FB-416D-8C68-F87E4ED16A89}" type="slidenum">
              <a:rPr lang="tr-TR" altLang="tr-TR" smtClean="0"/>
              <a:pPr eaLnBrk="1" hangingPunct="1">
                <a:spcBef>
                  <a:spcPct val="0"/>
                </a:spcBef>
              </a:pPr>
              <a:t>46</a:t>
            </a:fld>
            <a:endParaRPr lang="tr-TR" altLang="tr-T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00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C37430-432B-4F41-AFB0-7E212D8888B0}" type="slidenum">
              <a:rPr lang="tr-TR" altLang="tr-TR" sz="1300"/>
              <a:pPr>
                <a:spcBef>
                  <a:spcPct val="0"/>
                </a:spcBef>
              </a:pPr>
              <a:t>53</a:t>
            </a:fld>
            <a:endParaRPr lang="tr-TR" altLang="tr-TR" sz="13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980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963D2-8067-4477-BCE4-CBB9612E8455}" type="slidenum">
              <a:rPr lang="tr-TR" smtClean="0"/>
              <a:pPr/>
              <a:t>54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25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62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17579CB-3708-A207-393E-B7411E6C7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79F25DA-FE59-53AA-8395-EBCDA460D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FE09639-B7E4-8BD6-EB90-206E7900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52FFE4B-4F8D-D2A0-DCBB-689A36B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EED0540-094C-E6E1-0321-43B82466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3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CFD04F2-2F4D-2C29-F1A6-F30E4207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C685596-CA4A-AAB4-5554-6FB6A13D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2C6C3D7-A9B1-7613-3F06-083D09F5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71AED99-A8A6-4419-FC6A-7F28DFF0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CC6F8D2-4737-D082-B243-04E337C7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2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3D427E62-037A-BE09-6465-BF262903E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DB93478E-71C0-0B86-3524-32A64CF11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267FF26-F923-0455-20FB-A9148E4D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22850ED-1D74-AC29-F1D2-489A51C8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ABB66EC-D3FE-DE45-4B72-EEEF8EE4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9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C9D964B-DDAA-B902-53C8-6DB416FC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10D8C66-483D-D483-57AF-635CEDB6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26B623E-F887-C890-A12E-36A55939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AE660B6-96A9-0539-DC28-0A694814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D6EF63E-2850-F8B0-B62A-28F48991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09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C420D58-0A30-5DCD-482A-D60B8E7B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D1DBC5E-49D2-80F8-8620-2BB13898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5A48122-F0B2-F2A3-38F1-D16DE155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3F14D6F-CC0C-51A4-ECFE-369AB64B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D75AF9B-1AA6-3B96-24F7-7B03DCD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2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5B90D5D-3DB7-41C6-5AB6-D7680D3D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76BAE61-8611-9DEF-A577-6392EF1C5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A02FD67-89CA-2417-8E9D-B02A8F04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D99069E3-15F6-A148-3594-54DD2C2D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9D404B7-35DE-094E-FB1A-5B2F123C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F232463-8484-55C9-C952-04A0B7A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59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677304B-A30D-1C76-136D-CC40CE3E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BADE1D8-6A7B-9DD9-E1B3-642CCF46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1BDF665-537A-07F1-7D93-55C737C6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D214EDAE-9D05-A1E4-152B-4718B395A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76596B05-41CC-6173-229C-133CD491F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B8235A7B-F7DB-89B5-B278-86D83EDD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7632CE0-B8AA-56E8-A567-9AC8586B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AF6E7671-5C85-890A-1730-174E715B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2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6B00299-23C0-1CA5-81C1-52B94E43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86AEE1FB-F854-17F4-D7AC-B3A972F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AE3A788A-BF94-F8D9-6A42-99FCF57E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54AF58FD-C9CE-902C-7D49-31484DB5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0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0A002447-CB2D-3D52-D8EE-BA514CFA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08D5529-FF6A-F782-2FF1-818E48D2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9E503E9-16E1-5F53-03F9-64D037F4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40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53EC057-5AA0-3C54-78F3-529D85D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94A143-657C-B0A9-AC83-DB674B33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ACCCD5A-745E-C8A5-08A1-A21A3C7E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CC329AC-5BB9-C43E-6BCF-DBCF808F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3D2D685-03E2-3DF4-DE20-B5594A4F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70CDC81-EBBE-0927-DD9C-A506BE14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8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961E6D-F008-86BE-0719-0C670A60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0E04238E-0318-AE32-EAE4-A84D71F43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6E51786C-512E-C993-C616-C3D61846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92D4EB6-6FCC-A0A3-7580-97EB1050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418DFA2-67CB-9E54-071B-4FCADAE1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6E04028-8EEE-31C0-B91E-5085B8E0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35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C7AEEED0-1A04-EC13-07F8-49EC2902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450A653-F9A8-73C3-0812-B9BA8587E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2EBDC23-A273-DF0D-8970-599BA8B3C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3A37-B610-444D-BD72-9597D3465AF1}" type="datetimeFigureOut">
              <a:rPr lang="tr-TR" smtClean="0"/>
              <a:pPr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61A0B2C-8C36-5E5E-311C-360E257E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FDB2CD9-447B-1524-612B-8578CD1EF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9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.wmf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Sertab-Erener-Ruya%20(2).mp3" TargetMode="External"/><Relationship Id="rId7" Type="http://schemas.openxmlformats.org/officeDocument/2006/relationships/hyperlink" Target="&#350;enay%20-%20Hayat%20Bayram%20Olsa%20(1972)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D&#246;n%20Bak%20Aynaya.mp4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7866" y="692696"/>
            <a:ext cx="8006582" cy="5556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sz="2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sz="3600" b="1" dirty="0">
              <a:solidFill>
                <a:srgbClr val="000000"/>
              </a:solidFill>
              <a:cs typeface="Calibri" pitchFamily="34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0000FF"/>
                </a:solidFill>
              </a:rPr>
              <a:t>«Kendini Tanıma, </a:t>
            </a:r>
            <a:r>
              <a:rPr lang="tr-TR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Değerler </a:t>
            </a:r>
            <a:r>
              <a:rPr lang="tr-TR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İletişim»</a:t>
            </a:r>
            <a:endParaRPr lang="tr-TR" sz="24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8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Prof</a:t>
            </a:r>
            <a:r>
              <a:rPr lang="tr-TR" sz="2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 Dr. </a:t>
            </a:r>
            <a:r>
              <a:rPr lang="tr-TR" sz="28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Besti</a:t>
            </a:r>
            <a:r>
              <a:rPr lang="tr-TR" sz="2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ÜSTÜN</a:t>
            </a:r>
          </a:p>
          <a:p>
            <a:endParaRPr lang="tr-TR" dirty="0"/>
          </a:p>
        </p:txBody>
      </p:sp>
      <p:pic>
        <p:nvPicPr>
          <p:cNvPr id="4" name="Picture 4" descr="MCj043779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31157"/>
            <a:ext cx="1296144" cy="11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363272" cy="4175348"/>
          </a:xfr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altLang="tr-TR" sz="3200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tr-TR" altLang="tr-TR" sz="3200" b="1" dirty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“BEN”İMLE VE KARŞIMDAKİYLE İLGİLİ ÖZELLİKLER???</a:t>
            </a:r>
          </a:p>
        </p:txBody>
      </p:sp>
    </p:spTree>
    <p:extLst>
      <p:ext uri="{BB962C8B-B14F-4D97-AF65-F5344CB8AC3E}">
        <p14:creationId xmlns:p14="http://schemas.microsoft.com/office/powerpoint/2010/main" val="36322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Parşömen"/>
          <p:cNvSpPr>
            <a:spLocks noChangeArrowheads="1"/>
          </p:cNvSpPr>
          <p:nvPr/>
        </p:nvSpPr>
        <p:spPr bwMode="auto">
          <a:xfrm>
            <a:off x="611188" y="476250"/>
            <a:ext cx="7993062" cy="6381750"/>
          </a:xfrm>
          <a:prstGeom prst="cloudCallout">
            <a:avLst>
              <a:gd name="adj1" fmla="val -48273"/>
              <a:gd name="adj2" fmla="val 46569"/>
            </a:avLst>
          </a:prstGeom>
          <a:solidFill>
            <a:srgbClr val="FF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Char char="ü"/>
            </a:pPr>
            <a:endParaRPr lang="tr-TR" sz="3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3200" b="1" dirty="0">
                <a:latin typeface="Calibri" panose="020F0502020204030204" pitchFamily="34" charset="0"/>
              </a:rPr>
              <a:t>İletişim ile ilgili özelliklerimizi düşünelim???</a:t>
            </a:r>
          </a:p>
          <a:p>
            <a:pPr algn="ctr">
              <a:buFont typeface="Wingdings" pitchFamily="2" charset="2"/>
              <a:buChar char="ü"/>
            </a:pPr>
            <a:endParaRPr lang="tr-TR" sz="3200" b="1" dirty="0"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3200" b="1" dirty="0">
                <a:latin typeface="Calibri" panose="020F0502020204030204" pitchFamily="34" charset="0"/>
              </a:rPr>
              <a:t>BİZİM KÜLTÜR????</a:t>
            </a:r>
          </a:p>
        </p:txBody>
      </p:sp>
    </p:spTree>
    <p:extLst>
      <p:ext uri="{BB962C8B-B14F-4D97-AF65-F5344CB8AC3E}">
        <p14:creationId xmlns:p14="http://schemas.microsoft.com/office/powerpoint/2010/main" val="242227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952736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200" b="1" dirty="0">
                <a:solidFill>
                  <a:srgbClr val="0000FF"/>
                </a:solidFill>
                <a:latin typeface="+mn-lt"/>
              </a:rPr>
              <a:t>Bizim Kültür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80920" cy="4635877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Adamına göre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Keyfi ve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Ortama göre davranmak!!!! (</a:t>
            </a:r>
            <a:r>
              <a:rPr lang="tr-TR" sz="3200" b="1" dirty="0" err="1">
                <a:solidFill>
                  <a:schemeClr val="tx1"/>
                </a:solidFill>
                <a:latin typeface="+mn-lt"/>
              </a:rPr>
              <a:t>Ü.Dökmen</a:t>
            </a:r>
            <a:r>
              <a:rPr lang="tr-TR" sz="3200" b="1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/>
            <a:endParaRPr lang="tr-TR" sz="3200" b="1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Ve olumsuzlukların nedeni dış mihraklar!!!!!!!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Seversem şımarır, hırpalarsam öğrenir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Başkası yapmasın, ben de yapmam</a:t>
            </a:r>
          </a:p>
          <a:p>
            <a:pPr>
              <a:lnSpc>
                <a:spcPct val="90000"/>
              </a:lnSpc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eaLnBrk="1" hangingPunct="1"/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5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İçerik Yer Tutucusu 4"/>
          <p:cNvSpPr>
            <a:spLocks noGrp="1"/>
          </p:cNvSpPr>
          <p:nvPr>
            <p:ph sz="half" idx="1"/>
          </p:nvPr>
        </p:nvSpPr>
        <p:spPr>
          <a:xfrm>
            <a:off x="250825" y="404813"/>
            <a:ext cx="4244975" cy="61198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Konuşulmadan anlaşılan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Kızım sana söylüyorum gelinim sen anla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Başkası yapmasın, ben de yapmam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Uyuyan üzüntüyü uyandırma</a:t>
            </a:r>
            <a:endParaRPr lang="tr-TR" altLang="tr-TR" sz="32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Bir şey olmaz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El alem ne der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İtaat et rahat et</a:t>
            </a:r>
          </a:p>
          <a:p>
            <a:pPr eaLnBrk="1" hangingPunct="1">
              <a:buClr>
                <a:srgbClr val="CC3399"/>
              </a:buClr>
            </a:pPr>
            <a:endParaRPr lang="tr-TR" altLang="tr-TR" sz="3200" b="1" dirty="0">
              <a:solidFill>
                <a:srgbClr val="0000FF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tr-TR" altLang="tr-TR" sz="3200" dirty="0">
              <a:solidFill>
                <a:srgbClr val="0000FF"/>
              </a:solidFill>
              <a:latin typeface="+mn-lt"/>
            </a:endParaRPr>
          </a:p>
          <a:p>
            <a:endParaRPr lang="tr-TR" altLang="tr-TR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7107" name="İçerik Yer Tutucusu 5"/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176712" cy="61198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İnsan insanın ağusunu alır</a:t>
            </a:r>
          </a:p>
          <a:p>
            <a:pPr eaLnBrk="1" hangingPunct="1">
              <a:lnSpc>
                <a:spcPct val="150000"/>
              </a:lnSpc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Yangına körükle gitme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Dereyi görmeden paçaları sıvama</a:t>
            </a:r>
          </a:p>
          <a:p>
            <a:pPr eaLnBrk="1" hangingPunct="1">
              <a:lnSpc>
                <a:spcPct val="150000"/>
              </a:lnSpc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Pireyi deve yapma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İki dinle (bin işit) bir söyle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Keskin sirke küpüne (kabına) zarar verir</a:t>
            </a:r>
          </a:p>
          <a:p>
            <a:endParaRPr lang="tr-TR" alt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0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056784" cy="100811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>
                <a:latin typeface="+mn-lt"/>
                <a:cs typeface="Calibri" pitchFamily="34" charset="0"/>
              </a:rPr>
              <a:t>İletişim önce </a:t>
            </a:r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BENİMLE </a:t>
            </a:r>
            <a:r>
              <a:rPr lang="tr-TR" sz="32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tr-TR" sz="3200" b="1" dirty="0">
                <a:latin typeface="+mn-lt"/>
                <a:cs typeface="Calibri" pitchFamily="34" charset="0"/>
              </a:rPr>
              <a:t>başlar</a:t>
            </a:r>
          </a:p>
        </p:txBody>
      </p:sp>
      <p:pic>
        <p:nvPicPr>
          <p:cNvPr id="22530" name="Picture 3" descr="C:\Users\besti\Desktop\güzel yazılar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218656" cy="32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6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23528" y="515813"/>
            <a:ext cx="7931224" cy="557748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tr-TR" sz="3200" b="1" dirty="0">
                <a:latin typeface="+mn-lt"/>
              </a:rPr>
              <a:t>    BEN KİMİM?</a:t>
            </a:r>
          </a:p>
          <a:p>
            <a:pPr marL="0" indent="0" algn="ctr">
              <a:buNone/>
            </a:pPr>
            <a:r>
              <a:rPr lang="tr-TR" sz="3200" b="1" dirty="0">
                <a:solidFill>
                  <a:srgbClr val="C00000"/>
                </a:solidFill>
                <a:latin typeface="+mn-lt"/>
              </a:rPr>
              <a:t>          </a:t>
            </a:r>
            <a:r>
              <a:rPr lang="tr-TR" sz="3200" b="1" dirty="0">
                <a:solidFill>
                  <a:srgbClr val="0000FF"/>
                </a:solidFill>
                <a:latin typeface="+mn-lt"/>
              </a:rPr>
              <a:t>KENDİMİ TANIYOR MUYUM?</a:t>
            </a:r>
          </a:p>
          <a:p>
            <a:pPr marL="0" indent="0" algn="ctr">
              <a:buNone/>
            </a:pPr>
            <a:r>
              <a:rPr lang="tr-TR" sz="3200" b="1" dirty="0">
                <a:latin typeface="+mn-lt"/>
              </a:rPr>
              <a:t>     KENDİNİN CAHİLİ OLMA ETKİSİ </a:t>
            </a:r>
          </a:p>
          <a:p>
            <a:pPr marL="0" indent="0" algn="ctr">
              <a:buNone/>
            </a:pPr>
            <a:r>
              <a:rPr lang="tr-TR" sz="3200" b="1" dirty="0">
                <a:latin typeface="+mn-lt"/>
              </a:rPr>
              <a:t>   NE KADAR YAYGIN?</a:t>
            </a:r>
          </a:p>
          <a:p>
            <a:pPr marL="68580" indent="0" algn="ctr">
              <a:buNone/>
            </a:pP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73583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880728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Kendini Tanımak/Bilmek</a:t>
            </a:r>
          </a:p>
        </p:txBody>
      </p:sp>
      <p:graphicFrame>
        <p:nvGraphicFramePr>
          <p:cNvPr id="47107" name="İçerik Yer Tutucusu 1">
            <a:extLst>
              <a:ext uri="{FF2B5EF4-FFF2-40B4-BE49-F238E27FC236}">
                <a16:creationId xmlns:a16="http://schemas.microsoft.com/office/drawing/2014/main" xmlns="" id="{578815BC-051F-FD14-E6EB-847692966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692062"/>
              </p:ext>
            </p:extLst>
          </p:nvPr>
        </p:nvGraphicFramePr>
        <p:xfrm>
          <a:off x="323528" y="836712"/>
          <a:ext cx="849694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9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784EE3-14F6-E9E3-88A3-6A92421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0000FF"/>
                </a:solidFill>
                <a:latin typeface="+mn-lt"/>
              </a:rPr>
              <a:t>Kendini tanımanın üç bileşeni</a:t>
            </a:r>
            <a:br>
              <a:rPr lang="tr-TR" sz="3200" dirty="0">
                <a:solidFill>
                  <a:srgbClr val="0000FF"/>
                </a:solidFill>
                <a:latin typeface="+mn-lt"/>
              </a:rPr>
            </a:br>
            <a:endParaRPr lang="tr-TR" sz="32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CB59A98A-7BE1-100C-E72D-8CCC86F4F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902996"/>
              </p:ext>
            </p:extLst>
          </p:nvPr>
        </p:nvGraphicFramePr>
        <p:xfrm>
          <a:off x="539552" y="1331640"/>
          <a:ext cx="7776864" cy="50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15625D5-6811-FB03-BC9E-1D73C4D8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FF"/>
                </a:solidFill>
                <a:latin typeface="+mn-lt"/>
              </a:rPr>
              <a:t>Duygusal Farkındalık</a:t>
            </a:r>
            <a:r>
              <a:rPr lang="tr-TR" sz="3200" b="1" dirty="0">
                <a:latin typeface="+mn-lt"/>
              </a:rPr>
              <a:t/>
            </a:r>
            <a:br>
              <a:rPr lang="tr-TR" sz="3200" b="1" dirty="0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xmlns="" id="{A05AAED1-72D0-686C-D27D-7F2F7FFD4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32297"/>
              </p:ext>
            </p:extLst>
          </p:nvPr>
        </p:nvGraphicFramePr>
        <p:xfrm>
          <a:off x="323528" y="3645024"/>
          <a:ext cx="8183252" cy="309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xmlns="" id="{305923E0-B4B0-C34F-5B40-013403AFC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887666"/>
              </p:ext>
            </p:extLst>
          </p:nvPr>
        </p:nvGraphicFramePr>
        <p:xfrm>
          <a:off x="539552" y="1484784"/>
          <a:ext cx="80648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39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216BDD-3E71-0C44-2046-70B9FCFF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atin typeface="+mn-lt"/>
              </a:rPr>
              <a:t/>
            </a:r>
            <a:br>
              <a:rPr lang="tr-TR" sz="3200" b="1" dirty="0">
                <a:latin typeface="+mn-lt"/>
              </a:rPr>
            </a:br>
            <a:r>
              <a:rPr lang="tr-TR" sz="3600" b="1" dirty="0">
                <a:latin typeface="+mn-lt"/>
              </a:rPr>
              <a:t>Kendine Saygı</a:t>
            </a:r>
            <a:r>
              <a:rPr lang="tr-TR" sz="3200" b="1" dirty="0">
                <a:latin typeface="+mn-lt"/>
              </a:rPr>
              <a:t/>
            </a:r>
            <a:br>
              <a:rPr lang="tr-TR" sz="3200" b="1" dirty="0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5D4410-8CA5-EDE3-A26E-CF692B8A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n-lt"/>
              </a:rPr>
              <a:t>Kendini </a:t>
            </a:r>
            <a:r>
              <a:rPr lang="tr-TR" sz="3200" dirty="0">
                <a:latin typeface="+mn-lt"/>
              </a:rPr>
              <a:t>olumlu bir bağlamda görmek</a:t>
            </a:r>
          </a:p>
          <a:p>
            <a:r>
              <a:rPr lang="tr-TR" sz="3200" dirty="0"/>
              <a:t>Kendisiyle gurur duymak</a:t>
            </a:r>
          </a:p>
          <a:p>
            <a:r>
              <a:rPr lang="tr-TR" sz="3200" dirty="0" smtClean="0">
                <a:latin typeface="+mn-lt"/>
              </a:rPr>
              <a:t>Güçlü </a:t>
            </a:r>
            <a:r>
              <a:rPr lang="tr-TR" sz="3200" dirty="0">
                <a:latin typeface="+mn-lt"/>
              </a:rPr>
              <a:t>ve zayıf yanlarını tanımak</a:t>
            </a:r>
          </a:p>
          <a:p>
            <a:r>
              <a:rPr lang="tr-TR" sz="3200" dirty="0">
                <a:latin typeface="+mn-lt"/>
              </a:rPr>
              <a:t>Kendine gülebilmek</a:t>
            </a:r>
          </a:p>
        </p:txBody>
      </p:sp>
      <p:pic>
        <p:nvPicPr>
          <p:cNvPr id="1026" name="Picture 2" descr="C:\Users\Toshıba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717032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>
                <a:solidFill>
                  <a:schemeClr val="bg1"/>
                </a:solidFill>
                <a:latin typeface="+mn-lt"/>
              </a:rPr>
              <a:t>İLETİŞİM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59807610"/>
              </p:ext>
            </p:extLst>
          </p:nvPr>
        </p:nvGraphicFramePr>
        <p:xfrm>
          <a:off x="-3448" y="1547813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60475" y="323851"/>
            <a:ext cx="5185122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3200" dirty="0">
                <a:solidFill>
                  <a:srgbClr val="0000FF"/>
                </a:solidFill>
                <a:latin typeface="Calibri" panose="020F0502020204030204" pitchFamily="34" charset="0"/>
              </a:rPr>
              <a:t>	</a:t>
            </a:r>
            <a:r>
              <a:rPr lang="tr-TR" altLang="tr-T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İLETİŞİM NEDİR?</a:t>
            </a:r>
          </a:p>
        </p:txBody>
      </p:sp>
    </p:spTree>
    <p:extLst>
      <p:ext uri="{BB962C8B-B14F-4D97-AF65-F5344CB8AC3E}">
        <p14:creationId xmlns:p14="http://schemas.microsoft.com/office/powerpoint/2010/main" val="3252060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F2C2B6A-7BC5-2C2A-1850-09CE9A92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5"/>
            <a:ext cx="7939794" cy="843182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>
                <a:latin typeface="+mn-lt"/>
              </a:rPr>
              <a:t/>
            </a:r>
            <a:br>
              <a:rPr lang="tr-TR" sz="3200" b="1">
                <a:latin typeface="+mn-lt"/>
              </a:rPr>
            </a:br>
            <a:r>
              <a:rPr lang="tr-TR" sz="3600" b="1">
                <a:latin typeface="+mn-lt"/>
              </a:rPr>
              <a:t>Kendini Gerçekleştirme</a:t>
            </a:r>
            <a:r>
              <a:rPr lang="tr-TR" sz="3200" b="1">
                <a:latin typeface="+mn-lt"/>
              </a:rPr>
              <a:t/>
            </a:r>
            <a:br>
              <a:rPr lang="tr-TR" sz="3200" b="1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70A918-8F77-E358-21BE-BCFAFB2B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7"/>
            <a:ext cx="8119814" cy="2520279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3200" b="0" i="0" dirty="0">
                <a:solidFill>
                  <a:srgbClr val="2C2F34"/>
                </a:solidFill>
                <a:effectLst/>
                <a:latin typeface="+mn-lt"/>
              </a:rPr>
              <a:t>Kişinin potansiyelini ve becerilerini tam olarak fark etmesi,</a:t>
            </a:r>
            <a:r>
              <a:rPr lang="tr-TR" sz="3200" dirty="0">
                <a:solidFill>
                  <a:srgbClr val="0F0F0F"/>
                </a:solidFill>
              </a:rPr>
              <a:t> kullanması ve mümkün olduğunca varabileceği yere varması ve </a:t>
            </a:r>
            <a:r>
              <a:rPr lang="tr-TR" sz="3200" b="0" i="0" dirty="0">
                <a:solidFill>
                  <a:srgbClr val="2C2F34"/>
                </a:solidFill>
                <a:effectLst/>
                <a:latin typeface="+mn-lt"/>
              </a:rPr>
              <a:t>hayattan zevk almasıdır. </a:t>
            </a:r>
          </a:p>
          <a:p>
            <a:endParaRPr lang="tr-TR" sz="3200" dirty="0">
              <a:solidFill>
                <a:srgbClr val="2C2F34"/>
              </a:solidFill>
            </a:endParaRPr>
          </a:p>
          <a:p>
            <a:endParaRPr lang="tr-TR" sz="3200" dirty="0">
              <a:latin typeface="+mn-lt"/>
            </a:endParaRP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xmlns="" id="{931DEE4F-6C7E-BEEA-A095-B173827F5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056011"/>
              </p:ext>
            </p:extLst>
          </p:nvPr>
        </p:nvGraphicFramePr>
        <p:xfrm>
          <a:off x="971600" y="3789040"/>
          <a:ext cx="7416824" cy="18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3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xmlns="" id="{8EED4E32-C53B-4672-49DC-0CECBCE0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7"/>
            <a:ext cx="8352928" cy="903634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AD03FAB8-3CC7-0C60-7FD6-60F09B08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764187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Bir rüzgâr olduğunuzu düşünün, özgürce gökyüzünde dolaşıp, istediğiniz yere gidebileceksiniz.</a:t>
            </a:r>
          </a:p>
          <a:p>
            <a:r>
              <a:rPr lang="tr-TR" sz="3200" dirty="0">
                <a:latin typeface="+mn-lt"/>
              </a:rPr>
              <a:t>Nereye gidersiniz, açıklayınız.</a:t>
            </a:r>
          </a:p>
          <a:p>
            <a:pPr marL="0" indent="0">
              <a:buNone/>
            </a:pPr>
            <a:endParaRPr lang="tr-TR" sz="3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A7B9E17-F095-60DE-41C9-2A1F844E32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E1E1"/>
          </a:solidFill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0F0F0F"/>
                </a:solidFill>
                <a:latin typeface="+mn-lt"/>
              </a:rPr>
              <a:t>Kendini gerçekleştirme yolculuğunun ön koşulu: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Kendini tanıma</a:t>
            </a:r>
            <a:r>
              <a:rPr lang="tr-TR" sz="3200" dirty="0">
                <a:solidFill>
                  <a:srgbClr val="0F0F0F"/>
                </a:solidFill>
                <a:latin typeface="+mn-lt"/>
              </a:rPr>
              <a:t/>
            </a:r>
            <a:br>
              <a:rPr lang="tr-TR" sz="3200" dirty="0">
                <a:solidFill>
                  <a:srgbClr val="0F0F0F"/>
                </a:solidFill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72C12FEE-44C2-31A6-5830-50A5BFA1D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5707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5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684213" y="4292600"/>
            <a:ext cx="2520950" cy="1657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BİREY KENDİSİNİ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NASIL GÖRÜR?</a:t>
            </a: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3779838" y="49418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3563938" y="4221163"/>
            <a:ext cx="2232025" cy="170656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BAŞKALARI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BİREYİ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NASIL GÖRÜR?</a:t>
            </a:r>
          </a:p>
        </p:txBody>
      </p:sp>
      <p:sp>
        <p:nvSpPr>
          <p:cNvPr id="173060" name="Rectangle 5"/>
          <p:cNvSpPr>
            <a:spLocks noChangeArrowheads="1"/>
          </p:cNvSpPr>
          <p:nvPr/>
        </p:nvSpPr>
        <p:spPr bwMode="auto">
          <a:xfrm>
            <a:off x="6084168" y="4202419"/>
            <a:ext cx="2593107" cy="1706562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BİREY GERÇEKTE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NASIL BİRİSİDİR?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5795963" y="5084762"/>
            <a:ext cx="288205" cy="4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1835150" y="29241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1835150" y="29241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11413" y="2924175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7596188" y="2924176"/>
            <a:ext cx="0" cy="127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716463" y="29972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4716463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173068" name="Rectangle 13"/>
          <p:cNvSpPr>
            <a:spLocks noChangeArrowheads="1"/>
          </p:cNvSpPr>
          <p:nvPr/>
        </p:nvSpPr>
        <p:spPr bwMode="auto">
          <a:xfrm>
            <a:off x="3205163" y="2205038"/>
            <a:ext cx="3022600" cy="1079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KENDİNİ TANIMA</a:t>
            </a: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3203575" y="51577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95600" y="1600200"/>
          <a:ext cx="4114800" cy="32766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AÇIK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          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KÖR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GİZLİ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BİLİNMEYEN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762000" y="2971800"/>
            <a:ext cx="15240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KENDİNİ AÇ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85800" y="41910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DİĞERLERİ 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BİLİNMEYEN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85800" y="15240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DİĞERLERİ 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BİLİNEN</a:t>
            </a:r>
          </a:p>
        </p:txBody>
      </p:sp>
      <p:sp>
        <p:nvSpPr>
          <p:cNvPr id="8" name="7 Aşağı Ok"/>
          <p:cNvSpPr/>
          <p:nvPr/>
        </p:nvSpPr>
        <p:spPr>
          <a:xfrm>
            <a:off x="1371600" y="3886200"/>
            <a:ext cx="3810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248400" y="2286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KİŞİ</a:t>
            </a:r>
          </a:p>
          <a:p>
            <a:pPr algn="ctr"/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BİLİNMEYEN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362200" y="2286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KİŞİ 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BİLİNEN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4191000" y="152400"/>
            <a:ext cx="17526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GERİBİLDİRİM İSTE</a:t>
            </a:r>
          </a:p>
        </p:txBody>
      </p:sp>
      <p:sp>
        <p:nvSpPr>
          <p:cNvPr id="12" name="11 Sağ Ok"/>
          <p:cNvSpPr/>
          <p:nvPr/>
        </p:nvSpPr>
        <p:spPr>
          <a:xfrm>
            <a:off x="6019800" y="533400"/>
            <a:ext cx="3048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95D83D2-D5F0-4A04-86FD-FF4DA894571D}"/>
              </a:ext>
            </a:extLst>
          </p:cNvPr>
          <p:cNvSpPr/>
          <p:nvPr/>
        </p:nvSpPr>
        <p:spPr>
          <a:xfrm>
            <a:off x="1752600" y="5867400"/>
            <a:ext cx="585408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Kendini Tanıma Penceresi</a:t>
            </a:r>
          </a:p>
        </p:txBody>
      </p:sp>
    </p:spTree>
    <p:extLst>
      <p:ext uri="{BB962C8B-B14F-4D97-AF65-F5344CB8AC3E}">
        <p14:creationId xmlns:p14="http://schemas.microsoft.com/office/powerpoint/2010/main" val="4032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xmlns="" id="{8EED4E32-C53B-4672-49DC-0CECBCE0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20081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AD03FAB8-3CC7-0C60-7FD6-60F09B08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05221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Yaşamınızda size yol gösteren ilke ve değerleri düşünerek, bunlar arasında kendiniz için en önemli olanı ve tüm insanlar için geçerli olduğunu düşündüğünüz ilkeyi yazınız.</a:t>
            </a:r>
          </a:p>
          <a:p>
            <a:endParaRPr lang="tr-TR" sz="3200" dirty="0">
              <a:solidFill>
                <a:srgbClr val="C00000"/>
              </a:solidFill>
              <a:latin typeface="+mn-lt"/>
            </a:endParaRPr>
          </a:p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>Yaşam amacınızı ifade eden bir slogan düşününüz.</a:t>
            </a: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Başlık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dirty="0">
                <a:solidFill>
                  <a:srgbClr val="0000FF"/>
                </a:solidFill>
                <a:latin typeface="Calibri" pitchFamily="34" charset="0"/>
              </a:rPr>
              <a:t>Tüm </a:t>
            </a:r>
            <a:r>
              <a:rPr lang="tr-TR" sz="3200" dirty="0" smtClean="0">
                <a:solidFill>
                  <a:srgbClr val="0000FF"/>
                </a:solidFill>
                <a:latin typeface="Calibri" pitchFamily="34" charset="0"/>
              </a:rPr>
              <a:t>insan davranışları </a:t>
            </a:r>
            <a:r>
              <a:rPr lang="tr-TR" sz="3200" dirty="0">
                <a:solidFill>
                  <a:srgbClr val="0000FF"/>
                </a:solidFill>
                <a:latin typeface="Calibri" pitchFamily="34" charset="0"/>
              </a:rPr>
              <a:t>iki temel ilkeye </a:t>
            </a:r>
            <a:r>
              <a:rPr lang="tr-TR" sz="3200" dirty="0" smtClean="0">
                <a:solidFill>
                  <a:srgbClr val="0000FF"/>
                </a:solidFill>
                <a:latin typeface="Calibri" pitchFamily="34" charset="0"/>
              </a:rPr>
              <a:t>dayanır:</a:t>
            </a:r>
            <a:endParaRPr lang="tr-TR" sz="3200" dirty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2260647"/>
              </p:ext>
            </p:extLst>
          </p:nvPr>
        </p:nvGraphicFramePr>
        <p:xfrm>
          <a:off x="628650" y="1628800"/>
          <a:ext cx="7886700" cy="45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5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627144"/>
              </p:ext>
            </p:extLst>
          </p:nvPr>
        </p:nvGraphicFramePr>
        <p:xfrm>
          <a:off x="323528" y="188640"/>
          <a:ext cx="84969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469313" cy="98072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M </a:t>
            </a:r>
            <a:r>
              <a:rPr lang="tr-TR" sz="3200" dirty="0" err="1"/>
              <a:t>Gandhi</a:t>
            </a:r>
            <a:endParaRPr lang="en-US" sz="3200" dirty="0"/>
          </a:p>
        </p:txBody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064896" cy="5328592"/>
          </a:xfrm>
          <a:ln>
            <a:solidFill>
              <a:srgbClr val="6600CC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cs typeface="Calibri" pitchFamily="34" charset="0"/>
              </a:rPr>
              <a:t>Söylediklerinize dikkat edin, düşünceleriniz olur;</a:t>
            </a:r>
          </a:p>
          <a:p>
            <a:r>
              <a:rPr lang="tr-TR" sz="3200" dirty="0">
                <a:cs typeface="Calibri" pitchFamily="34" charset="0"/>
              </a:rPr>
              <a:t>Düşüncelerinize dikkat edin, duygularınız olur;</a:t>
            </a:r>
          </a:p>
          <a:p>
            <a:r>
              <a:rPr lang="tr-TR" sz="3200" dirty="0">
                <a:cs typeface="Calibri" pitchFamily="34" charset="0"/>
              </a:rPr>
              <a:t>Duygularınıza dikkat edin, davranışlarınız olur;</a:t>
            </a:r>
          </a:p>
          <a:p>
            <a:r>
              <a:rPr lang="tr-TR" sz="3200" dirty="0">
                <a:cs typeface="Calibri" pitchFamily="34" charset="0"/>
              </a:rPr>
              <a:t>Davranışlarınıza dikkat edin, alışkanlıklarınız olur;</a:t>
            </a:r>
          </a:p>
          <a:p>
            <a:r>
              <a:rPr lang="tr-TR" sz="3200" dirty="0">
                <a:cs typeface="Calibri" pitchFamily="34" charset="0"/>
              </a:rPr>
              <a:t>Alışkanlıklarınıza dikkat edin, değerleriniz olur;</a:t>
            </a:r>
          </a:p>
          <a:p>
            <a:r>
              <a:rPr lang="tr-TR" sz="3200" dirty="0">
                <a:cs typeface="Calibri" pitchFamily="34" charset="0"/>
              </a:rPr>
              <a:t>Değerlerinize dikkat edin, karakteriniz olur;</a:t>
            </a:r>
          </a:p>
          <a:p>
            <a:r>
              <a:rPr lang="tr-TR" sz="3200" dirty="0">
                <a:cs typeface="Calibri" pitchFamily="34" charset="0"/>
              </a:rPr>
              <a:t>Karakterinize dikkat edin; kaderiniz olur...</a:t>
            </a:r>
            <a:endParaRPr lang="en-U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8619156"/>
              </p:ext>
            </p:extLst>
          </p:nvPr>
        </p:nvGraphicFramePr>
        <p:xfrm>
          <a:off x="539552" y="620688"/>
          <a:ext cx="81575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3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4324350" cy="535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3 Dikdörtgen"/>
          <p:cNvSpPr>
            <a:spLocks noChangeArrowheads="1"/>
          </p:cNvSpPr>
          <p:nvPr/>
        </p:nvSpPr>
        <p:spPr bwMode="auto">
          <a:xfrm>
            <a:off x="1692275" y="260350"/>
            <a:ext cx="1703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İletişim</a:t>
            </a:r>
            <a:r>
              <a:rPr lang="tr-TR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4644008" y="672451"/>
          <a:ext cx="424973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19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2774749068"/>
              </p:ext>
            </p:extLst>
          </p:nvPr>
        </p:nvGraphicFramePr>
        <p:xfrm>
          <a:off x="1691680" y="1268760"/>
          <a:ext cx="63367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195259986"/>
              </p:ext>
            </p:extLst>
          </p:nvPr>
        </p:nvGraphicFramePr>
        <p:xfrm>
          <a:off x="0" y="188640"/>
          <a:ext cx="33478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04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" y="152521"/>
            <a:ext cx="4540828" cy="6584623"/>
          </a:xfrm>
        </p:spPr>
      </p:pic>
      <p:sp>
        <p:nvSpPr>
          <p:cNvPr id="3" name="Dikdörtgen 2"/>
          <p:cNvSpPr/>
          <p:nvPr/>
        </p:nvSpPr>
        <p:spPr>
          <a:xfrm>
            <a:off x="2040235" y="3611087"/>
            <a:ext cx="3103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Sayı</a:t>
            </a:r>
            <a:r>
              <a:rPr lang="en-US" dirty="0"/>
              <a:t> / Number: 3 </a:t>
            </a:r>
            <a:r>
              <a:rPr lang="en-US" dirty="0" err="1"/>
              <a:t>Cilt</a:t>
            </a:r>
            <a:r>
              <a:rPr lang="en-US" dirty="0"/>
              <a:t> / Volume: 2 </a:t>
            </a:r>
            <a:r>
              <a:rPr lang="en-US" dirty="0" err="1"/>
              <a:t>Yıl</a:t>
            </a:r>
            <a:r>
              <a:rPr lang="en-US" dirty="0"/>
              <a:t> / </a:t>
            </a: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en-US" dirty="0" smtClean="0"/>
              <a:t>2015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657116" y="1401678"/>
            <a:ext cx="2371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90 </a:t>
            </a:r>
            <a:r>
              <a:rPr lang="tr-TR" sz="3200" dirty="0" smtClean="0"/>
              <a:t>hemşire</a:t>
            </a:r>
          </a:p>
          <a:p>
            <a:pPr algn="ctr"/>
            <a:r>
              <a:rPr lang="tr-TR" sz="3200" dirty="0" smtClean="0"/>
              <a:t>Anket</a:t>
            </a:r>
            <a:endParaRPr lang="tr-TR" sz="3200" dirty="0"/>
          </a:p>
        </p:txBody>
      </p:sp>
      <p:sp>
        <p:nvSpPr>
          <p:cNvPr id="7" name="Dikdörtgen 6"/>
          <p:cNvSpPr/>
          <p:nvPr/>
        </p:nvSpPr>
        <p:spPr>
          <a:xfrm>
            <a:off x="2279773" y="882400"/>
            <a:ext cx="3439886" cy="5457372"/>
          </a:xfrm>
          <a:prstGeom prst="rect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FFFF00"/>
                </a:solidFill>
              </a:rPr>
              <a:t>+ </a:t>
            </a:r>
            <a:endParaRPr lang="tr-T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3200" dirty="0" smtClean="0"/>
              <a:t>Ağacın dalları</a:t>
            </a:r>
          </a:p>
          <a:p>
            <a:pPr algn="ctr"/>
            <a:r>
              <a:rPr lang="tr-TR" sz="3200" dirty="0" smtClean="0"/>
              <a:t>Anne</a:t>
            </a:r>
          </a:p>
          <a:p>
            <a:pPr algn="ctr"/>
            <a:r>
              <a:rPr lang="tr-TR" sz="3200" dirty="0" smtClean="0"/>
              <a:t>Melek</a:t>
            </a:r>
          </a:p>
          <a:p>
            <a:pPr algn="ctr"/>
            <a:r>
              <a:rPr lang="tr-TR" sz="3200" dirty="0" smtClean="0"/>
              <a:t>Liman</a:t>
            </a:r>
          </a:p>
          <a:p>
            <a:pPr algn="ctr"/>
            <a:r>
              <a:rPr lang="tr-TR" sz="3200" dirty="0" smtClean="0"/>
              <a:t>Sokak lambası</a:t>
            </a:r>
          </a:p>
          <a:p>
            <a:pPr algn="ctr"/>
            <a:r>
              <a:rPr lang="tr-TR" sz="3200" dirty="0" smtClean="0"/>
              <a:t>Hızır</a:t>
            </a:r>
          </a:p>
          <a:p>
            <a:pPr algn="ctr"/>
            <a:r>
              <a:rPr lang="tr-TR" sz="3200" dirty="0" smtClean="0"/>
              <a:t>Eldiven</a:t>
            </a:r>
          </a:p>
          <a:p>
            <a:pPr algn="ctr"/>
            <a:r>
              <a:rPr lang="tr-TR" sz="3200" dirty="0" smtClean="0"/>
              <a:t>Güneş</a:t>
            </a:r>
          </a:p>
          <a:p>
            <a:pPr algn="ctr"/>
            <a:r>
              <a:rPr lang="tr-TR" sz="3200" dirty="0" smtClean="0"/>
              <a:t>Yardımcı</a:t>
            </a:r>
          </a:p>
          <a:p>
            <a:pPr algn="ctr"/>
            <a:r>
              <a:rPr lang="tr-TR" sz="3200" dirty="0" smtClean="0"/>
              <a:t>Terazi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2693021" y="845128"/>
            <a:ext cx="2934894" cy="5494645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tr-TR" sz="3200" dirty="0" smtClean="0"/>
              <a:t>Makine</a:t>
            </a:r>
          </a:p>
          <a:p>
            <a:pPr algn="ctr"/>
            <a:r>
              <a:rPr lang="tr-TR" sz="3200" dirty="0" smtClean="0"/>
              <a:t>Köle</a:t>
            </a:r>
          </a:p>
          <a:p>
            <a:pPr algn="ctr"/>
            <a:r>
              <a:rPr lang="tr-TR" sz="3200" dirty="0" smtClean="0"/>
              <a:t>Amele</a:t>
            </a:r>
          </a:p>
          <a:p>
            <a:pPr algn="ctr"/>
            <a:r>
              <a:rPr lang="tr-TR" sz="3200" dirty="0" smtClean="0"/>
              <a:t>Futbolcu</a:t>
            </a:r>
          </a:p>
          <a:p>
            <a:pPr algn="ctr"/>
            <a:r>
              <a:rPr lang="tr-TR" sz="3200" dirty="0" smtClean="0"/>
              <a:t>Kum torbası</a:t>
            </a:r>
          </a:p>
          <a:p>
            <a:pPr algn="ctr"/>
            <a:r>
              <a:rPr lang="tr-TR" sz="3200" dirty="0" smtClean="0"/>
              <a:t>Piyon</a:t>
            </a:r>
          </a:p>
          <a:p>
            <a:pPr algn="ctr"/>
            <a:r>
              <a:rPr lang="tr-TR" sz="3200" dirty="0" smtClean="0"/>
              <a:t>Günah keçisi</a:t>
            </a:r>
          </a:p>
          <a:p>
            <a:pPr algn="ctr"/>
            <a:r>
              <a:rPr lang="tr-TR" sz="3200" dirty="0" smtClean="0"/>
              <a:t>Hizmetçi</a:t>
            </a:r>
          </a:p>
          <a:p>
            <a:pPr algn="ctr"/>
            <a:r>
              <a:rPr lang="tr-TR" sz="3200" dirty="0" smtClean="0"/>
              <a:t>Robot</a:t>
            </a:r>
          </a:p>
          <a:p>
            <a:pPr algn="ctr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154742" y="845128"/>
            <a:ext cx="3426321" cy="55319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FFFF00"/>
                </a:solidFill>
              </a:rPr>
              <a:t>+ </a:t>
            </a:r>
            <a:r>
              <a:rPr lang="tr-TR" sz="4000" b="1" dirty="0" smtClean="0">
                <a:solidFill>
                  <a:srgbClr val="FFFF00"/>
                </a:solidFill>
              </a:rPr>
              <a:t>- </a:t>
            </a:r>
          </a:p>
          <a:p>
            <a:pPr algn="ctr"/>
            <a:r>
              <a:rPr lang="tr-TR" sz="3200" dirty="0" smtClean="0"/>
              <a:t>Arı</a:t>
            </a:r>
          </a:p>
          <a:p>
            <a:pPr algn="ctr"/>
            <a:r>
              <a:rPr lang="tr-TR" sz="3200" dirty="0" smtClean="0"/>
              <a:t>Sabır taşı</a:t>
            </a:r>
          </a:p>
          <a:p>
            <a:pPr algn="ctr"/>
            <a:r>
              <a:rPr lang="tr-TR" sz="3200" dirty="0" smtClean="0"/>
              <a:t>Kardeş</a:t>
            </a:r>
          </a:p>
          <a:p>
            <a:pPr algn="ctr"/>
            <a:r>
              <a:rPr lang="tr-TR" sz="3200" dirty="0" smtClean="0"/>
              <a:t>Su</a:t>
            </a:r>
          </a:p>
          <a:p>
            <a:pPr algn="ctr"/>
            <a:r>
              <a:rPr lang="tr-TR" sz="3200" dirty="0" smtClean="0"/>
              <a:t>Saat</a:t>
            </a:r>
          </a:p>
          <a:p>
            <a:pPr algn="ctr"/>
            <a:r>
              <a:rPr lang="tr-TR" sz="3200" dirty="0" smtClean="0"/>
              <a:t>Balon</a:t>
            </a:r>
          </a:p>
          <a:p>
            <a:pPr algn="ctr"/>
            <a:r>
              <a:rPr lang="tr-TR" sz="3200" dirty="0" smtClean="0"/>
              <a:t>Ahtapot</a:t>
            </a:r>
          </a:p>
          <a:p>
            <a:pPr algn="ctr"/>
            <a:r>
              <a:rPr lang="tr-TR" sz="3200" dirty="0" smtClean="0"/>
              <a:t>Ayna</a:t>
            </a:r>
          </a:p>
          <a:p>
            <a:pPr algn="ctr"/>
            <a:r>
              <a:rPr lang="tr-TR" sz="3200" dirty="0" smtClean="0"/>
              <a:t>Atom karınca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867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914799"/>
              </p:ext>
            </p:extLst>
          </p:nvPr>
        </p:nvGraphicFramePr>
        <p:xfrm>
          <a:off x="395536" y="476672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7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630423"/>
              </p:ext>
            </p:extLst>
          </p:nvPr>
        </p:nvGraphicFramePr>
        <p:xfrm>
          <a:off x="539552" y="332656"/>
          <a:ext cx="8136904" cy="584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8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528" y="955560"/>
            <a:ext cx="8267132" cy="55256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YÖNETİCİ HEMŞİRE OLMAK?</a:t>
            </a:r>
          </a:p>
          <a:p>
            <a:pPr algn="ctr"/>
            <a:r>
              <a:rPr lang="tr-TR" sz="3200" smtClean="0"/>
              <a:t>Sizin </a:t>
            </a:r>
            <a:r>
              <a:rPr lang="tr-TR" sz="3200" dirty="0"/>
              <a:t>için anlamı nedir</a:t>
            </a:r>
            <a:r>
              <a:rPr lang="tr-TR" sz="3200" dirty="0" smtClean="0"/>
              <a:t>?</a:t>
            </a:r>
            <a:endParaRPr lang="tr-TR" sz="3200" dirty="0"/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20888"/>
            <a:ext cx="205144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764704"/>
            <a:ext cx="8013576" cy="45259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sz="3200" b="1" dirty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Kendini tanımak/bilmek/ neden önemlidir?</a:t>
            </a:r>
          </a:p>
        </p:txBody>
      </p:sp>
    </p:spTree>
    <p:extLst>
      <p:ext uri="{BB962C8B-B14F-4D97-AF65-F5344CB8AC3E}">
        <p14:creationId xmlns:p14="http://schemas.microsoft.com/office/powerpoint/2010/main" val="2159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70609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0000FF"/>
                </a:solidFill>
                <a:latin typeface="+mn-lt"/>
              </a:rPr>
              <a:t>Kendini Tanıyan Kişi</a:t>
            </a:r>
            <a:endParaRPr lang="tr-TR" sz="32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D92C7D2D-D89B-D5CE-093B-73E752D76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28654"/>
              </p:ext>
            </p:extLst>
          </p:nvPr>
        </p:nvGraphicFramePr>
        <p:xfrm>
          <a:off x="251520" y="1052736"/>
          <a:ext cx="8352928" cy="542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2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12247"/>
              </p:ext>
            </p:extLst>
          </p:nvPr>
        </p:nvGraphicFramePr>
        <p:xfrm>
          <a:off x="395536" y="1052736"/>
          <a:ext cx="8424936" cy="420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8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 sıra turuncu lastik ördek ve sıranın dışına çıkmış bir ördek">
            <a:extLst>
              <a:ext uri="{FF2B5EF4-FFF2-40B4-BE49-F238E27FC236}">
                <a16:creationId xmlns:a16="http://schemas.microsoft.com/office/drawing/2014/main" xmlns="" id="{C27532E9-272C-ACE9-07E1-05FA6E9EF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2" r="4160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610FFD5-088A-F67F-5765-0FA19C6A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60221"/>
            <a:ext cx="5328592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3200" b="1" dirty="0">
                <a:latin typeface="+mn-lt"/>
              </a:rPr>
              <a:t>…Başkası olma kendin ol</a:t>
            </a:r>
          </a:p>
          <a:p>
            <a:pPr marL="0" indent="0">
              <a:buNone/>
            </a:pPr>
            <a:r>
              <a:rPr lang="tr-TR" sz="3200" b="1" dirty="0">
                <a:latin typeface="+mn-lt"/>
              </a:rPr>
              <a:t>   Böyle çok daha güzelsin…</a:t>
            </a:r>
          </a:p>
        </p:txBody>
      </p:sp>
    </p:spTree>
    <p:extLst>
      <p:ext uri="{BB962C8B-B14F-4D97-AF65-F5344CB8AC3E}">
        <p14:creationId xmlns:p14="http://schemas.microsoft.com/office/powerpoint/2010/main" val="25065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34076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Calibri" pitchFamily="34" charset="0"/>
                <a:cs typeface="Calibri" pitchFamily="34" charset="0"/>
              </a:rPr>
              <a:t>Sen kendini tanımadığından neşelenemedin, huzura kavuşamadın!</a:t>
            </a:r>
          </a:p>
          <a:p>
            <a:pPr lvl="0"/>
            <a:r>
              <a:rPr lang="tr-TR" sz="2400" b="1" dirty="0">
                <a:latin typeface="Calibri" pitchFamily="34" charset="0"/>
                <a:cs typeface="Calibri" pitchFamily="34" charset="0"/>
              </a:rPr>
              <a:t>Mevlana</a:t>
            </a:r>
          </a:p>
        </p:txBody>
      </p:sp>
    </p:spTree>
    <p:extLst>
      <p:ext uri="{BB962C8B-B14F-4D97-AF65-F5344CB8AC3E}">
        <p14:creationId xmlns:p14="http://schemas.microsoft.com/office/powerpoint/2010/main" val="7104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BBC5C30B-814C-432C-A18D-F8B9CB83C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 dirty="0">
              <a:solidFill>
                <a:srgbClr val="260298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tr-TR" altLang="tr-TR" b="1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0000FF"/>
                </a:solidFill>
                <a:cs typeface="Calibri" panose="020F0502020204030204" pitchFamily="34" charset="0"/>
              </a:rPr>
              <a:t>  </a:t>
            </a:r>
            <a:r>
              <a:rPr lang="tr-TR" altLang="tr-TR" sz="3600" b="1" dirty="0">
                <a:solidFill>
                  <a:srgbClr val="0000FF"/>
                </a:solidFill>
                <a:cs typeface="Calibri" panose="020F0502020204030204" pitchFamily="34" charset="0"/>
              </a:rPr>
              <a:t>İLETİŞİM BİREYLER ARASINDA </a:t>
            </a:r>
          </a:p>
          <a:p>
            <a:pPr algn="ctr" eaLnBrk="1" hangingPunct="1">
              <a:buFontTx/>
              <a:buNone/>
            </a:pPr>
            <a:r>
              <a:rPr lang="tr-TR" altLang="tr-TR" sz="3600" b="1" dirty="0">
                <a:solidFill>
                  <a:srgbClr val="0000FF"/>
                </a:solidFill>
                <a:cs typeface="Calibri" panose="020F0502020204030204" pitchFamily="34" charset="0"/>
              </a:rPr>
              <a:t>   ANLAM ORTAKLIĞIDIR.</a:t>
            </a:r>
          </a:p>
        </p:txBody>
      </p:sp>
    </p:spTree>
    <p:extLst>
      <p:ext uri="{BB962C8B-B14F-4D97-AF65-F5344CB8AC3E}">
        <p14:creationId xmlns:p14="http://schemas.microsoft.com/office/powerpoint/2010/main" val="32964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besti\Desktop\ITEKI_~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688"/>
            <a:ext cx="8064500" cy="5861050"/>
          </a:xfrm>
        </p:spPr>
      </p:pic>
    </p:spTree>
    <p:extLst>
      <p:ext uri="{BB962C8B-B14F-4D97-AF65-F5344CB8AC3E}">
        <p14:creationId xmlns:p14="http://schemas.microsoft.com/office/powerpoint/2010/main" val="219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6672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tr-TR" alt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“ Dünyaya güzel karakterlerini göstermeyi isteyen eskiler, önce devletlerini bir düzene koymaya çabaladılar.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Devletlerini düzenlemek isteyenler önce  evlerine çeki düzen verme gereğini gördüler.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Evlerini düzene koymak isteyenler önce kişiliklerini terbiyeden geçirmeleri gerektiğini anladılar.”</a:t>
            </a:r>
          </a:p>
          <a:p>
            <a:pPr lvl="4" algn="ctr">
              <a:lnSpc>
                <a:spcPct val="200000"/>
              </a:lnSpc>
              <a:buNone/>
              <a:defRPr/>
            </a:pPr>
            <a:r>
              <a:rPr lang="tr-TR" altLang="tr-TR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                                              </a:t>
            </a:r>
            <a:r>
              <a:rPr lang="tr-TR" altLang="tr-TR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Konfüçyus</a:t>
            </a: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1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>
                <a:solidFill>
                  <a:srgbClr val="C00000"/>
                </a:solidFill>
                <a:latin typeface="+mn-lt"/>
              </a:rPr>
              <a:t>Kendimizi Tanımak İçin Ne Yapalım?</a:t>
            </a:r>
          </a:p>
        </p:txBody>
      </p:sp>
      <p:pic>
        <p:nvPicPr>
          <p:cNvPr id="5" name="Picture 4" descr="MCj0437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1854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7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54461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/>
            <a:endParaRPr lang="tr-TR" sz="3200" b="1" dirty="0">
              <a:latin typeface="+mn-lt"/>
              <a:cs typeface="Calibri" pitchFamily="34" charset="0"/>
            </a:endParaRPr>
          </a:p>
          <a:p>
            <a:pPr lvl="0" algn="ctr"/>
            <a:r>
              <a:rPr lang="en-US" sz="3200" b="1" dirty="0">
                <a:latin typeface="+mn-lt"/>
                <a:cs typeface="Calibri" pitchFamily="34" charset="0"/>
              </a:rPr>
              <a:t>"</a:t>
            </a:r>
            <a:r>
              <a:rPr lang="en-US" sz="3200" b="1" dirty="0" err="1">
                <a:latin typeface="+mn-lt"/>
                <a:cs typeface="Calibri" pitchFamily="34" charset="0"/>
              </a:rPr>
              <a:t>Kendini</a:t>
            </a:r>
            <a:r>
              <a:rPr lang="en-US" sz="3200" b="1" dirty="0">
                <a:latin typeface="+mn-lt"/>
                <a:cs typeface="Calibri" pitchFamily="34" charset="0"/>
              </a:rPr>
              <a:t> </a:t>
            </a:r>
            <a:r>
              <a:rPr lang="en-US" sz="3200" b="1" dirty="0" err="1">
                <a:latin typeface="+mn-lt"/>
                <a:cs typeface="Calibri" pitchFamily="34" charset="0"/>
              </a:rPr>
              <a:t>bil</a:t>
            </a:r>
            <a:r>
              <a:rPr lang="en-US" sz="3200" b="1" dirty="0">
                <a:latin typeface="+mn-lt"/>
                <a:cs typeface="Calibri" pitchFamily="34" charset="0"/>
              </a:rPr>
              <a:t>!" </a:t>
            </a:r>
            <a:endParaRPr lang="tr-TR" sz="3200" b="1" dirty="0">
              <a:latin typeface="+mn-lt"/>
              <a:cs typeface="Calibri" pitchFamily="34" charset="0"/>
            </a:endParaRPr>
          </a:p>
          <a:p>
            <a:pPr algn="ctr"/>
            <a:r>
              <a:rPr lang="tr-TR" altLang="tr-TR" sz="3200" b="1" dirty="0">
                <a:latin typeface="+mn-lt"/>
              </a:rPr>
              <a:t>Her sorunun çözümü o konuda geliştireceğimiz </a:t>
            </a:r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farkındalıkla</a:t>
            </a:r>
            <a:r>
              <a:rPr lang="tr-TR" altLang="tr-TR" sz="3200" b="1" dirty="0">
                <a:latin typeface="+mn-lt"/>
              </a:rPr>
              <a:t> başlar. </a:t>
            </a:r>
          </a:p>
          <a:p>
            <a:pPr lvl="0" algn="ctr"/>
            <a:endParaRPr lang="tr-TR" sz="3200" dirty="0">
              <a:latin typeface="+mn-lt"/>
            </a:endParaRPr>
          </a:p>
          <a:p>
            <a:pPr lvl="1"/>
            <a:endParaRPr lang="tr-TR" sz="3200" dirty="0">
              <a:latin typeface="+mn-lt"/>
            </a:endParaRP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8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İçerik Yer Tutucusu 15"/>
          <p:cNvGraphicFramePr>
            <a:graphicFrameLocks noGrp="1"/>
          </p:cNvGraphicFramePr>
          <p:nvPr>
            <p:ph idx="1"/>
          </p:nvPr>
        </p:nvGraphicFramePr>
        <p:xfrm>
          <a:off x="323528" y="1600201"/>
          <a:ext cx="820891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457200" y="260648"/>
            <a:ext cx="8075240" cy="133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rgbClr val="0000FF"/>
                </a:solidFill>
                <a:cs typeface="Calibri" pitchFamily="34" charset="0"/>
              </a:rPr>
              <a:t>Bir insanın kendi kendisinin aynası olabilmesi için </a:t>
            </a:r>
            <a:r>
              <a:rPr lang="tr-TR" sz="3200" b="1" dirty="0">
                <a:solidFill>
                  <a:srgbClr val="0000FF"/>
                </a:solidFill>
              </a:rPr>
              <a:t>zihinsel ve ruhsal zenginliğe sahip bir insan olması gerekir.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410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250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rgbClr val="0000FF"/>
                </a:solidFill>
                <a:latin typeface="+mn-lt"/>
              </a:rPr>
              <a:t>Ne Yapalım?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855572557"/>
              </p:ext>
            </p:extLst>
          </p:nvPr>
        </p:nvGraphicFramePr>
        <p:xfrm>
          <a:off x="251520" y="14478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6" name="Picture 4" descr="MCj043779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7" y="311155"/>
            <a:ext cx="1717917" cy="154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7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03790" cy="792088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altLang="tr-TR" sz="3200" b="1" dirty="0">
                <a:solidFill>
                  <a:srgbClr val="9900FF"/>
                </a:solidFill>
                <a:latin typeface="+mn-lt"/>
              </a:rPr>
              <a:t/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</a:rPr>
            </a:br>
            <a:r>
              <a:rPr lang="tr-TR" altLang="tr-TR" sz="3200" b="1" dirty="0">
                <a:solidFill>
                  <a:srgbClr val="9900FF"/>
                </a:solidFill>
                <a:latin typeface="+mn-lt"/>
              </a:rPr>
              <a:t/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</a:rPr>
            </a:br>
            <a:r>
              <a:rPr lang="tr-TR" altLang="tr-TR" sz="3200" b="1" dirty="0">
                <a:solidFill>
                  <a:srgbClr val="9900FF"/>
                </a:solidFill>
                <a:latin typeface="+mn-lt"/>
              </a:rPr>
              <a:t/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</a:rPr>
            </a:br>
            <a:r>
              <a:rPr lang="tr-TR" altLang="tr-TR" sz="3600" b="1" dirty="0">
                <a:latin typeface="+mn-lt"/>
                <a:cs typeface="Calibri" panose="020F0502020204030204" pitchFamily="34" charset="0"/>
              </a:rPr>
              <a:t>Kendinizden randevu alın</a:t>
            </a:r>
            <a: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</a:br>
            <a: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</a:br>
            <a: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</a:br>
            <a:endParaRPr lang="tr-TR" altLang="tr-TR" sz="3200" b="1" dirty="0">
              <a:solidFill>
                <a:srgbClr val="9900C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75656" y="2153172"/>
            <a:ext cx="6480720" cy="2928678"/>
          </a:xfrm>
          <a:prstGeom prst="rect">
            <a:avLst/>
          </a:prstGeom>
          <a:solidFill>
            <a:srgbClr val="FFE1E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>
              <a:solidFill>
                <a:schemeClr val="tx1"/>
              </a:solidFill>
            </a:endParaRPr>
          </a:p>
          <a:p>
            <a:r>
              <a:rPr lang="tr-TR" sz="3200" b="1" dirty="0">
                <a:solidFill>
                  <a:schemeClr val="tx1"/>
                </a:solidFill>
              </a:rPr>
              <a:t>Gönül gel seninle muhabbet edelim</a:t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Araya kimseyi alma sevdiğim</a:t>
            </a:r>
          </a:p>
          <a:p>
            <a:r>
              <a:rPr lang="tr-TR" sz="3200" dirty="0">
                <a:solidFill>
                  <a:schemeClr val="tx1"/>
                </a:solidFill>
              </a:rPr>
              <a:t>Benim kimim var kime yalvarayım</a:t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Kaldır gönlündeki karayı gönül</a:t>
            </a:r>
          </a:p>
          <a:p>
            <a:r>
              <a:rPr lang="tr-TR" dirty="0">
                <a:solidFill>
                  <a:schemeClr val="tx1"/>
                </a:solidFill>
              </a:rPr>
              <a:t>…Ali Ekber Çiçek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sz="135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2129D9F5-DB3F-8A0B-0006-1916B95E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864097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atin typeface="+mn-lt"/>
              </a:rPr>
              <a:t/>
            </a:r>
            <a:br>
              <a:rPr lang="tr-TR" sz="3200" b="1" dirty="0">
                <a:latin typeface="+mn-lt"/>
              </a:rPr>
            </a:br>
            <a:r>
              <a:rPr lang="tr-TR" sz="3200" b="1" dirty="0">
                <a:latin typeface="+mn-lt"/>
              </a:rPr>
              <a:t>Kendimle Söyleşi</a:t>
            </a:r>
            <a:br>
              <a:rPr lang="tr-TR" sz="3200" b="1" dirty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6289D11-2CFD-E90D-276A-49A722201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191321" cy="5616623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tr-TR" sz="3200" dirty="0">
                <a:latin typeface="+mn-lt"/>
              </a:rPr>
              <a:t>Ben kimim?</a:t>
            </a:r>
          </a:p>
          <a:p>
            <a:r>
              <a:rPr lang="tr-TR" sz="3200" dirty="0">
                <a:latin typeface="+mn-lt"/>
              </a:rPr>
              <a:t>Amacım ne? </a:t>
            </a:r>
          </a:p>
          <a:p>
            <a:r>
              <a:rPr lang="tr-TR" sz="3200" dirty="0">
                <a:latin typeface="+mn-lt"/>
              </a:rPr>
              <a:t>Benim bu evrendeki görevim nedir? </a:t>
            </a:r>
          </a:p>
          <a:p>
            <a:r>
              <a:rPr lang="tr-TR" sz="3200" dirty="0">
                <a:latin typeface="+mn-lt"/>
              </a:rPr>
              <a:t>Beni neler üzer? </a:t>
            </a:r>
          </a:p>
          <a:p>
            <a:r>
              <a:rPr lang="tr-TR" sz="3200" dirty="0">
                <a:latin typeface="+mn-lt"/>
              </a:rPr>
              <a:t>Neler sevindirir? </a:t>
            </a:r>
          </a:p>
          <a:p>
            <a:r>
              <a:rPr lang="tr-TR" sz="3200" dirty="0">
                <a:latin typeface="+mn-lt"/>
              </a:rPr>
              <a:t>Neler kızdırır? </a:t>
            </a:r>
          </a:p>
          <a:p>
            <a:r>
              <a:rPr lang="tr-TR" sz="3200" dirty="0">
                <a:latin typeface="+mn-lt"/>
              </a:rPr>
              <a:t>Benim temel değerlerim ne?</a:t>
            </a:r>
          </a:p>
          <a:p>
            <a:r>
              <a:rPr lang="tr-TR" sz="3200" dirty="0">
                <a:latin typeface="+mn-lt"/>
              </a:rPr>
              <a:t> Yaşamımı sürükleyen şey ne? 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xmlns="" id="{6D499485-ED1F-F97E-22E1-12F8B1E7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980728"/>
            <a:ext cx="4047304" cy="5616623"/>
          </a:xfrm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sz="3200" dirty="0">
                <a:latin typeface="+mn-lt"/>
              </a:rPr>
              <a:t>Beni çekip götüren, beni heyecanlandıran nedir? </a:t>
            </a:r>
          </a:p>
          <a:p>
            <a:r>
              <a:rPr lang="tr-TR" sz="3200" dirty="0">
                <a:latin typeface="+mn-lt"/>
              </a:rPr>
              <a:t>Yaşamımda bir mucize olacak olsaydı, bu ne olurdu?</a:t>
            </a:r>
          </a:p>
          <a:p>
            <a:r>
              <a:rPr lang="tr-TR" sz="3200" dirty="0" smtClean="0">
                <a:latin typeface="+mn-lt"/>
              </a:rPr>
              <a:t>Planlama </a:t>
            </a:r>
            <a:r>
              <a:rPr lang="tr-TR" sz="3200" dirty="0">
                <a:latin typeface="+mn-lt"/>
              </a:rPr>
              <a:t>becerilerim nasıl? </a:t>
            </a:r>
          </a:p>
          <a:p>
            <a:r>
              <a:rPr lang="tr-TR" sz="3200" dirty="0">
                <a:latin typeface="+mn-lt"/>
              </a:rPr>
              <a:t>İletişim becerilerim nasıl? </a:t>
            </a:r>
          </a:p>
          <a:p>
            <a:r>
              <a:rPr lang="tr-TR" sz="3200" dirty="0">
                <a:latin typeface="+mn-lt"/>
              </a:rPr>
              <a:t>Hobilerim, uğraşlarım neler? </a:t>
            </a:r>
          </a:p>
          <a:p>
            <a:r>
              <a:rPr lang="tr-TR" sz="3200" dirty="0">
                <a:latin typeface="+mn-lt"/>
              </a:rPr>
              <a:t>Nasıl sorun çözüyorum?.....</a:t>
            </a: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9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792" cy="50405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Kendimle Kurduğum İlişkide Kendimi</a:t>
            </a:r>
            <a:endParaRPr lang="tr-TR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616624"/>
          </a:xfrm>
          <a:prstGeom prst="heart">
            <a:avLst/>
          </a:prstGeom>
          <a:solidFill>
            <a:srgbClr val="FFE1E1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*</a:t>
            </a:r>
          </a:p>
          <a:p>
            <a:pPr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*Umursuyor muyum?</a:t>
            </a:r>
          </a:p>
          <a:p>
            <a:pPr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*Kabul ediyor muyum?</a:t>
            </a: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  *</a:t>
            </a: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Değer veriyor muyum?</a:t>
            </a:r>
          </a:p>
          <a:p>
            <a:pPr algn="ctr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*</a:t>
            </a: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Yeterli hissediyor muyum?</a:t>
            </a:r>
          </a:p>
          <a:p>
            <a:pPr algn="ctr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*</a:t>
            </a: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Seviyor muyum?…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131" y="116632"/>
            <a:ext cx="7528682" cy="720080"/>
          </a:xfrm>
        </p:spPr>
        <p:txBody>
          <a:bodyPr>
            <a:normAutofit/>
          </a:bodyPr>
          <a:lstStyle/>
          <a:p>
            <a:pPr marL="68580" algn="ctr"/>
            <a:r>
              <a:rPr lang="tr-TR" sz="3200" b="1" dirty="0">
                <a:solidFill>
                  <a:srgbClr val="C00000"/>
                </a:solidFill>
                <a:latin typeface="+mn-lt"/>
              </a:rPr>
              <a:t>Mevcut durum analizi-SWOT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131031"/>
              </p:ext>
            </p:extLst>
          </p:nvPr>
        </p:nvGraphicFramePr>
        <p:xfrm>
          <a:off x="467544" y="892195"/>
          <a:ext cx="8208912" cy="5777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2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u="none" strike="noStrike" kern="1200" baseline="0" dirty="0">
                          <a:latin typeface="Calibri" panose="020F0502020204030204" pitchFamily="34" charset="0"/>
                        </a:rPr>
                        <a:t>Güçlü Yönlerim</a:t>
                      </a:r>
                      <a:r>
                        <a:rPr lang="tr-TR" sz="1800" u="none" strike="noStrike" kern="1200" baseline="0" dirty="0"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ED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u="none" strike="noStrike" kern="1200" baseline="0" dirty="0">
                          <a:latin typeface="Calibri" panose="020F0502020204030204" pitchFamily="34" charset="0"/>
                        </a:rPr>
                        <a:t>Zayıf Yönlerim</a:t>
                      </a: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tr-TR" sz="1800" u="none" strike="noStrike" kern="1200" baseline="0" dirty="0"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u="none" strike="noStrike" kern="1200" baseline="0" dirty="0">
                          <a:latin typeface="Calibri" panose="020F0502020204030204" pitchFamily="34" charset="0"/>
                        </a:rPr>
                        <a:t>Fırsatlarım</a:t>
                      </a:r>
                      <a:r>
                        <a:rPr lang="tr-TR" sz="1800" b="1" u="none" strike="noStrike" kern="1200" baseline="0" dirty="0"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Tehditlerim</a:t>
                      </a:r>
                      <a:r>
                        <a:rPr lang="tr-TR" sz="320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7" y="1680960"/>
            <a:ext cx="636003" cy="8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4" y="1727466"/>
            <a:ext cx="549384" cy="7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94" y="4468810"/>
            <a:ext cx="629282" cy="8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0" y="1689462"/>
            <a:ext cx="640168" cy="8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" y="4470288"/>
            <a:ext cx="699209" cy="89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59" y="4468810"/>
            <a:ext cx="699210" cy="89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6" y="2463602"/>
            <a:ext cx="515474" cy="8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76" y="2463602"/>
            <a:ext cx="617570" cy="8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0357"/>
            <a:ext cx="480161" cy="6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70" y="1689462"/>
            <a:ext cx="457349" cy="5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82" y="1660357"/>
            <a:ext cx="480161" cy="6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05" y="4468809"/>
            <a:ext cx="629282" cy="8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4A0A55A4-321B-47E8-B827-9DF35BE6B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SÖYLEMEK İSTEDİĞİMİZ</a:t>
            </a:r>
          </a:p>
          <a:p>
            <a:pPr eaLnBrk="1" hangingPunct="1">
              <a:buFontTx/>
              <a:buNone/>
            </a:pPr>
            <a:endParaRPr lang="tr-TR" altLang="tr-TR" sz="3200" dirty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SÖYLEDİĞİMİZ                                          </a:t>
            </a:r>
            <a:r>
              <a:rPr lang="tr-TR" altLang="tr-TR" sz="3200" b="1" dirty="0">
                <a:solidFill>
                  <a:srgbClr val="FF0000"/>
                </a:solidFill>
              </a:rPr>
              <a:t>FARKI</a:t>
            </a:r>
          </a:p>
          <a:p>
            <a:pPr eaLnBrk="1" hangingPunct="1">
              <a:buFontTx/>
              <a:buNone/>
            </a:pPr>
            <a:r>
              <a:rPr lang="tr-TR" altLang="tr-TR" sz="3200" dirty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BAŞKALARININ ANLADIKLARI</a:t>
            </a:r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xmlns="" id="{96A1F8CE-E2E8-46F0-9F4E-47D489F724D0}"/>
              </a:ext>
            </a:extLst>
          </p:cNvPr>
          <p:cNvSpPr>
            <a:spLocks/>
          </p:cNvSpPr>
          <p:nvPr/>
        </p:nvSpPr>
        <p:spPr bwMode="auto">
          <a:xfrm>
            <a:off x="5724128" y="1484784"/>
            <a:ext cx="1657350" cy="4105275"/>
          </a:xfrm>
          <a:prstGeom prst="rightBrace">
            <a:avLst>
              <a:gd name="adj1" fmla="val 20642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7AB8C0E5-EBC0-4910-9D36-6E584317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42481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ANLAM ORTAKLIĞI İÇİN</a:t>
            </a:r>
          </a:p>
        </p:txBody>
      </p:sp>
      <p:sp>
        <p:nvSpPr>
          <p:cNvPr id="2" name="Aşağı Ok 1"/>
          <p:cNvSpPr/>
          <p:nvPr/>
        </p:nvSpPr>
        <p:spPr>
          <a:xfrm>
            <a:off x="8335840" y="2686500"/>
            <a:ext cx="484632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24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999047B-8A47-1BBC-8134-D5B4CCDF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9" y="260648"/>
            <a:ext cx="7886700" cy="1191666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488164D-D285-C17D-0243-65EE7D24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7886700" cy="4351338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n-lt"/>
              </a:rPr>
              <a:t>Biri sizi sıkıntıya sokacak bir durum yarattığında, </a:t>
            </a:r>
            <a:r>
              <a:rPr lang="tr-TR" sz="3200" dirty="0">
                <a:latin typeface="+mn-lt"/>
              </a:rPr>
              <a:t>sizi koruyacak, size kalkan olacak bir sembol düşünün.</a:t>
            </a:r>
          </a:p>
          <a:p>
            <a:r>
              <a:rPr lang="tr-TR" sz="3200" dirty="0">
                <a:latin typeface="+mn-lt"/>
              </a:rPr>
              <a:t>Kalkanınız ne olurdu açıklayınız. </a:t>
            </a:r>
          </a:p>
        </p:txBody>
      </p:sp>
    </p:spTree>
    <p:extLst>
      <p:ext uri="{BB962C8B-B14F-4D97-AF65-F5344CB8AC3E}">
        <p14:creationId xmlns:p14="http://schemas.microsoft.com/office/powerpoint/2010/main" val="5669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EF7D323-3789-3A96-E513-BD617CD9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55922"/>
            <a:ext cx="7759774" cy="2232248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Bir kâğıdın ortasına, hayatınızda yer alan ve kendiniz için önemli olan insanları yakından uzağa doğru halkalar halinde çiziniz. </a:t>
            </a:r>
          </a:p>
          <a:p>
            <a:r>
              <a:rPr lang="tr-TR" sz="3200" dirty="0">
                <a:latin typeface="+mn-lt"/>
              </a:rPr>
              <a:t>Halkalarda yer alan insanları açıklayınız. 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88EF5316-8F4C-DDA4-E143-C173E06F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119"/>
            <a:ext cx="7886700" cy="1005974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pic>
        <p:nvPicPr>
          <p:cNvPr id="1026" name="Picture 2" descr="ÖLÖ - Ek: Sosyometri Tekniği | eKampüs">
            <a:extLst>
              <a:ext uri="{FF2B5EF4-FFF2-40B4-BE49-F238E27FC236}">
                <a16:creationId xmlns:a16="http://schemas.microsoft.com/office/drawing/2014/main" xmlns="" id="{CBBD066B-6856-8A97-1CAD-C894B2F3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65" y="3429000"/>
            <a:ext cx="3720235" cy="33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194F25A9-CF98-B41C-C802-36FF2AF5C2D5}"/>
              </a:ext>
            </a:extLst>
          </p:cNvPr>
          <p:cNvSpPr txBox="1"/>
          <p:nvPr/>
        </p:nvSpPr>
        <p:spPr>
          <a:xfrm>
            <a:off x="3995936" y="4869160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00FF"/>
                </a:solidFill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26351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xmlns="" id="{8EE34F2B-0BB7-3B52-7793-01F461D7F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En iyi yaptığım şeyler…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89CC06FC-1CEA-0BC6-33C4-6B076DC5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Diğer insanların “en iyi o yapar” dedikleri şeyler…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6CA2E493-004B-2CD3-CD4E-FF6CDAF4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</p:spTree>
    <p:extLst>
      <p:ext uri="{BB962C8B-B14F-4D97-AF65-F5344CB8AC3E}">
        <p14:creationId xmlns:p14="http://schemas.microsoft.com/office/powerpoint/2010/main" val="38291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2" name="Rectangle 10261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6037" y="739978"/>
            <a:ext cx="4001197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tr-TR" sz="3200" b="1" dirty="0">
                <a:latin typeface="+mn-lt"/>
              </a:rPr>
              <a:t/>
            </a:r>
            <a:br>
              <a:rPr lang="en-US" altLang="tr-TR" sz="3200" b="1" dirty="0">
                <a:latin typeface="+mn-lt"/>
              </a:rPr>
            </a:br>
            <a:r>
              <a:rPr lang="en-US" altLang="tr-TR" sz="3200" b="1" dirty="0" err="1">
                <a:solidFill>
                  <a:srgbClr val="0000FF"/>
                </a:solidFill>
                <a:latin typeface="+mn-lt"/>
              </a:rPr>
              <a:t>Davranışlarımız</a:t>
            </a:r>
            <a:r>
              <a:rPr lang="en-US" altLang="tr-TR" sz="3200" b="1" dirty="0">
                <a:solidFill>
                  <a:srgbClr val="0000FF"/>
                </a:solidFill>
                <a:latin typeface="+mn-lt"/>
              </a:rPr>
              <a:t>?</a:t>
            </a:r>
            <a:r>
              <a:rPr lang="en-US" altLang="tr-TR" sz="3200" b="1" dirty="0">
                <a:latin typeface="+mn-lt"/>
              </a:rPr>
              <a:t/>
            </a:r>
            <a:br>
              <a:rPr lang="en-US" altLang="tr-TR" sz="3200" b="1" dirty="0">
                <a:latin typeface="+mn-lt"/>
              </a:rPr>
            </a:br>
            <a:endParaRPr lang="en-US" altLang="tr-TR" sz="3200" b="1" dirty="0">
              <a:latin typeface="+mn-lt"/>
            </a:endParaRPr>
          </a:p>
        </p:txBody>
      </p:sp>
      <p:sp>
        <p:nvSpPr>
          <p:cNvPr id="10264" name="Freeform: Shape 10263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66" name="Freeform: Shape 10265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68" name="Freeform: Shape 10267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70" name="Freeform: Shape 10269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72" name="Freeform: Shape 10271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Resim 2" descr="resim, çizim, çizgi fil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xmlns="" id="{74BBDDFA-D7F9-61CE-C97C-64CD0C746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2" b="3"/>
          <a:stretch/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274" name="Freeform: Shape 10273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3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9A5B2F5C-7AE9-77A3-7C23-0FA59739C51B}"/>
              </a:ext>
            </a:extLst>
          </p:cNvPr>
          <p:cNvSpPr/>
          <p:nvPr/>
        </p:nvSpPr>
        <p:spPr>
          <a:xfrm>
            <a:off x="715100" y="1247759"/>
            <a:ext cx="23762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PASİF </a:t>
            </a:r>
          </a:p>
          <a:p>
            <a:pPr algn="ctr"/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DAVRANIŞ</a:t>
            </a:r>
            <a:endParaRPr lang="tr-TR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F9177DA5-80E7-393C-A536-686163A5E042}"/>
              </a:ext>
            </a:extLst>
          </p:cNvPr>
          <p:cNvSpPr/>
          <p:nvPr/>
        </p:nvSpPr>
        <p:spPr>
          <a:xfrm>
            <a:off x="724629" y="2371551"/>
            <a:ext cx="23762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SALDIRGAN DAVRANIŞ</a:t>
            </a:r>
            <a:endParaRPr lang="tr-TR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8AE5412-16E9-EC68-D6A6-886508E54DDF}"/>
              </a:ext>
            </a:extLst>
          </p:cNvPr>
          <p:cNvSpPr/>
          <p:nvPr/>
        </p:nvSpPr>
        <p:spPr>
          <a:xfrm>
            <a:off x="735745" y="3495343"/>
            <a:ext cx="238367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rgbClr val="0000FF"/>
                </a:solidFill>
              </a:rPr>
              <a:t>MANÜPLATİF DAVRANIŞ</a:t>
            </a:r>
            <a:endParaRPr lang="tr-TR" sz="2800" dirty="0">
              <a:solidFill>
                <a:srgbClr val="0000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7AEF1FC2-B8D3-9BC6-C34C-D799B93BB2B8}"/>
              </a:ext>
            </a:extLst>
          </p:cNvPr>
          <p:cNvSpPr/>
          <p:nvPr/>
        </p:nvSpPr>
        <p:spPr>
          <a:xfrm>
            <a:off x="757977" y="4636405"/>
            <a:ext cx="2361442" cy="994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rgbClr val="0000FF"/>
                </a:solidFill>
              </a:rPr>
              <a:t>ATILGAN </a:t>
            </a:r>
          </a:p>
          <a:p>
            <a:pPr lvl="0" algn="ctr"/>
            <a:r>
              <a:rPr lang="tr-TR" sz="2800" b="1" dirty="0">
                <a:solidFill>
                  <a:srgbClr val="0000FF"/>
                </a:solidFill>
              </a:rPr>
              <a:t>DAVRANIŞ</a:t>
            </a:r>
            <a:endParaRPr lang="tr-TR" sz="2800" dirty="0">
              <a:solidFill>
                <a:srgbClr val="0000FF"/>
              </a:solidFill>
            </a:endParaRP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xmlns="" id="{88F5DAEA-BFCE-F152-C791-DAC98AC30999}"/>
              </a:ext>
            </a:extLst>
          </p:cNvPr>
          <p:cNvSpPr/>
          <p:nvPr/>
        </p:nvSpPr>
        <p:spPr>
          <a:xfrm>
            <a:off x="4139225" y="1171333"/>
            <a:ext cx="4646129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“ SEN önemlisin,  </a:t>
            </a:r>
          </a:p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BEN önemli değilim”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9" name="Dikdörtgen: Çapraz Köşeleri Yuvarlatılmış 8">
            <a:extLst>
              <a:ext uri="{FF2B5EF4-FFF2-40B4-BE49-F238E27FC236}">
                <a16:creationId xmlns:a16="http://schemas.microsoft.com/office/drawing/2014/main" xmlns="" id="{97436B33-D0FC-5AF3-3A67-5EC6CD7C41AF}"/>
              </a:ext>
            </a:extLst>
          </p:cNvPr>
          <p:cNvSpPr/>
          <p:nvPr/>
        </p:nvSpPr>
        <p:spPr>
          <a:xfrm>
            <a:off x="4191345" y="2825303"/>
            <a:ext cx="4633665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“BEN önemliyim, </a:t>
            </a:r>
            <a:endParaRPr lang="tr-TR" sz="2800" dirty="0">
              <a:solidFill>
                <a:schemeClr val="tx1"/>
              </a:solidFill>
            </a:endParaRPr>
          </a:p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SEN önemli değilsin”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0" name="Dikdörtgen: Çapraz Köşeleri Yuvarlatılmış 9">
            <a:extLst>
              <a:ext uri="{FF2B5EF4-FFF2-40B4-BE49-F238E27FC236}">
                <a16:creationId xmlns:a16="http://schemas.microsoft.com/office/drawing/2014/main" xmlns="" id="{ED5B503A-CE6E-5BF7-7F11-5A77B46A0E11}"/>
              </a:ext>
            </a:extLst>
          </p:cNvPr>
          <p:cNvSpPr/>
          <p:nvPr/>
        </p:nvSpPr>
        <p:spPr>
          <a:xfrm>
            <a:off x="4114799" y="4636405"/>
            <a:ext cx="4633665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“BEN önemliyim,</a:t>
            </a:r>
          </a:p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 SEN önemlisin”                             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3" name="Sağ Ayraç 12">
            <a:extLst>
              <a:ext uri="{FF2B5EF4-FFF2-40B4-BE49-F238E27FC236}">
                <a16:creationId xmlns:a16="http://schemas.microsoft.com/office/drawing/2014/main" xmlns="" id="{E1BC1ADA-FA43-2076-8F02-EE88C7211CBF}"/>
              </a:ext>
            </a:extLst>
          </p:cNvPr>
          <p:cNvSpPr/>
          <p:nvPr/>
        </p:nvSpPr>
        <p:spPr>
          <a:xfrm>
            <a:off x="3475803" y="2641430"/>
            <a:ext cx="576064" cy="1575139"/>
          </a:xfrm>
          <a:prstGeom prst="rightBrac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xmlns="" id="{F1BBEF3A-2388-C35A-0D8F-F9C9280AE713}"/>
              </a:ext>
            </a:extLst>
          </p:cNvPr>
          <p:cNvCxnSpPr>
            <a:cxnSpLocks/>
          </p:cNvCxnSpPr>
          <p:nvPr/>
        </p:nvCxnSpPr>
        <p:spPr>
          <a:xfrm flipV="1">
            <a:off x="3292156" y="1632404"/>
            <a:ext cx="707707" cy="130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xmlns="" id="{340C2C68-2778-C19A-59B5-84E3EF0FC3F9}"/>
              </a:ext>
            </a:extLst>
          </p:cNvPr>
          <p:cNvCxnSpPr>
            <a:cxnSpLocks/>
          </p:cNvCxnSpPr>
          <p:nvPr/>
        </p:nvCxnSpPr>
        <p:spPr>
          <a:xfrm flipV="1">
            <a:off x="3263255" y="5120707"/>
            <a:ext cx="707707" cy="130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7858125" cy="59769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Sen Anlayışı Değerleri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Aciz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Cahil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Güçsüz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Şikayet etmek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Mazlum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İtaat etmek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Yönetilmek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Sorumluluk almamak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solidFill>
                  <a:srgbClr val="660033"/>
                </a:solidFill>
                <a:latin typeface="+mn-lt"/>
              </a:rPr>
              <a:t>Baskın duygu: </a:t>
            </a:r>
            <a:r>
              <a:rPr lang="tr-TR" altLang="tr-TR" sz="3200" b="1" dirty="0">
                <a:solidFill>
                  <a:srgbClr val="CC3399"/>
                </a:solidFill>
                <a:latin typeface="+mn-lt"/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20435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323529" y="404664"/>
            <a:ext cx="7848871" cy="6453336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Ben Anlayışı Değerleri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Dediğim dedik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Her şeyi biliyor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En güçlü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Keyfi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Zalim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İtaat beklemek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Yönetmek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Sorumluluk almamak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solidFill>
                  <a:srgbClr val="660033"/>
                </a:solidFill>
                <a:latin typeface="+mn-lt"/>
              </a:rPr>
              <a:t>Baskın duygu: </a:t>
            </a:r>
            <a:r>
              <a:rPr lang="tr-TR" altLang="tr-TR" sz="3200" b="1" dirty="0">
                <a:solidFill>
                  <a:srgbClr val="CC3399"/>
                </a:solidFill>
                <a:latin typeface="+mn-lt"/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31542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7416800" cy="59769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Biz Anlayışı Değerleri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Hakkaniyet 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Güven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Gerçeğe saygı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Gelişmek ve geliştirmek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Kişisel bütünlük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Onura saygı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Hizmet etmek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Sorumluluk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solidFill>
                  <a:srgbClr val="660033"/>
                </a:solidFill>
                <a:latin typeface="+mn-lt"/>
              </a:rPr>
              <a:t>Baskın duygu: </a:t>
            </a:r>
            <a:r>
              <a:rPr lang="tr-TR" altLang="tr-TR" sz="3200" b="1" dirty="0">
                <a:solidFill>
                  <a:srgbClr val="CC3399"/>
                </a:solidFill>
                <a:latin typeface="+mn-lt"/>
              </a:rPr>
              <a:t>SEVGİ ve GÜVEN</a:t>
            </a:r>
          </a:p>
        </p:txBody>
      </p:sp>
    </p:spTree>
    <p:extLst>
      <p:ext uri="{BB962C8B-B14F-4D97-AF65-F5344CB8AC3E}">
        <p14:creationId xmlns:p14="http://schemas.microsoft.com/office/powerpoint/2010/main" val="30965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9157" descr="Robot Ana hat">
            <a:extLst>
              <a:ext uri="{FF2B5EF4-FFF2-40B4-BE49-F238E27FC236}">
                <a16:creationId xmlns:a16="http://schemas.microsoft.com/office/drawing/2014/main" xmlns="" id="{D3474895-4A3A-B9F8-1595-860C1FA1F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55160" y="4725144"/>
            <a:ext cx="914400" cy="914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DD2E612E-AC3E-741D-66D3-51224F0CB451}"/>
              </a:ext>
            </a:extLst>
          </p:cNvPr>
          <p:cNvSpPr txBox="1"/>
          <p:nvPr/>
        </p:nvSpPr>
        <p:spPr>
          <a:xfrm>
            <a:off x="467544" y="1028343"/>
            <a:ext cx="79208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altLang="tr-TR" sz="3200" b="1" dirty="0">
                <a:solidFill>
                  <a:srgbClr val="0000FF"/>
                </a:solidFill>
              </a:rPr>
              <a:t>DÜŞÜNELİM?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altLang="tr-TR" sz="3200" b="1" dirty="0"/>
              <a:t>Hangi davranışım baskın?</a:t>
            </a:r>
            <a:r>
              <a:rPr lang="tr-TR" sz="3200" b="1" dirty="0">
                <a:cs typeface="Calibri" pitchFamily="34" charset="0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3200" b="1" dirty="0">
                <a:cs typeface="Calibri" pitchFamily="34" charset="0"/>
              </a:rPr>
              <a:t>“Kendi olduğumu düşündüğüm” kişi olarak mı; “diğerlerinin benim olduğumu düşündükleri”  kişi olarak mı davranıyorum?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b="1" dirty="0"/>
          </a:p>
          <a:p>
            <a:pPr lvl="0"/>
            <a:endParaRPr lang="tr-TR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76672"/>
            <a:ext cx="8263831" cy="6048672"/>
          </a:xfrm>
          <a:noFill/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Yavaşlayın</a:t>
            </a:r>
          </a:p>
          <a:p>
            <a:r>
              <a:rPr lang="tr-TR" altLang="tr-TR" sz="3200" dirty="0">
                <a:latin typeface="+mn-lt"/>
              </a:rPr>
              <a:t>Kendinizi </a:t>
            </a:r>
            <a:r>
              <a:rPr lang="tr-TR" altLang="tr-TR" sz="3200" dirty="0" err="1">
                <a:latin typeface="+mn-lt"/>
              </a:rPr>
              <a:t>farketmek</a:t>
            </a:r>
            <a:r>
              <a:rPr lang="tr-TR" altLang="tr-TR" sz="3200" dirty="0">
                <a:latin typeface="+mn-lt"/>
              </a:rPr>
              <a:t> için yavaşlayın.</a:t>
            </a:r>
          </a:p>
          <a:p>
            <a:r>
              <a:rPr lang="tr-TR" altLang="tr-TR" sz="3200" b="1" dirty="0">
                <a:latin typeface="+mn-lt"/>
              </a:rPr>
              <a:t>Hız tüm hisleri ortadan kaldırır, farkındalığı azaltır. Şimdi ve burada yok olur.</a:t>
            </a:r>
          </a:p>
          <a:p>
            <a:r>
              <a:rPr lang="tr-TR" altLang="tr-TR" sz="3200" dirty="0">
                <a:latin typeface="+mn-lt"/>
              </a:rPr>
              <a:t>Kendinize dinlenme, eğlence ve gevşeme için zaman tanıyın.</a:t>
            </a:r>
          </a:p>
          <a:p>
            <a:r>
              <a:rPr lang="tr-TR" altLang="tr-TR" sz="3200" dirty="0">
                <a:latin typeface="+mn-lt"/>
              </a:rPr>
              <a:t>Her gün size keyif verecek bir şey yapın.</a:t>
            </a:r>
          </a:p>
          <a:p>
            <a:r>
              <a:rPr lang="tr-TR" altLang="tr-TR" sz="3200" dirty="0">
                <a:latin typeface="+mn-lt"/>
              </a:rPr>
              <a:t>Kendi ihtiyaçlarınızı unutmayın, </a:t>
            </a:r>
            <a:r>
              <a:rPr lang="tr-TR" altLang="tr-TR" sz="3200" b="1" dirty="0">
                <a:latin typeface="+mn-lt"/>
              </a:rPr>
              <a:t>kendine iyi bakmak lüks değil, bir ihtiyaçtır.</a:t>
            </a:r>
          </a:p>
          <a:p>
            <a:pPr marL="0" indent="0">
              <a:buNone/>
            </a:pPr>
            <a:endParaRPr lang="tr-TR" altLang="tr-TR" sz="3200" b="1" dirty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        </a:t>
            </a:r>
            <a:r>
              <a:rPr lang="tr-TR" altLang="tr-TR" sz="3200" b="1" dirty="0">
                <a:solidFill>
                  <a:srgbClr val="9900CC"/>
                </a:solidFill>
                <a:latin typeface="+mn-lt"/>
              </a:rPr>
              <a:t>“Yavaşlık anımsatır, hız unutturur. ”</a:t>
            </a:r>
            <a:endParaRPr lang="tr-TR" altLang="tr-TR" sz="3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altLang="tr-TR" sz="3200" dirty="0">
              <a:latin typeface="+mn-lt"/>
            </a:endParaRPr>
          </a:p>
        </p:txBody>
      </p:sp>
      <p:pic>
        <p:nvPicPr>
          <p:cNvPr id="3" name="Picture 2" descr="C:\Users\besti\Desktop\imagesCAN0M0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4963" y="4653136"/>
            <a:ext cx="2029037" cy="1464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358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</p:nvPr>
        </p:nvGraphicFramePr>
        <p:xfrm>
          <a:off x="2411760" y="2852936"/>
          <a:ext cx="6724352" cy="369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54977397"/>
              </p:ext>
            </p:extLst>
          </p:nvPr>
        </p:nvGraphicFramePr>
        <p:xfrm>
          <a:off x="107504" y="260648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934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1" y="836712"/>
            <a:ext cx="5976665" cy="534025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3200" b="1" dirty="0">
                <a:latin typeface="+mn-lt"/>
                <a:cs typeface="Calibri" pitchFamily="34" charset="0"/>
              </a:rPr>
              <a:t>….Kendinden kaçanlara</a:t>
            </a:r>
            <a:br>
              <a:rPr lang="tr-TR" sz="3200" b="1" dirty="0">
                <a:latin typeface="+mn-lt"/>
                <a:cs typeface="Calibri" pitchFamily="34" charset="0"/>
              </a:rPr>
            </a:br>
            <a:r>
              <a:rPr lang="tr-TR" sz="3200" b="1" dirty="0">
                <a:latin typeface="+mn-lt"/>
                <a:cs typeface="Calibri" pitchFamily="34" charset="0"/>
              </a:rPr>
              <a:t>saklanacak yer kalmaz dünyada</a:t>
            </a:r>
            <a:br>
              <a:rPr lang="tr-TR" sz="3200" b="1" dirty="0">
                <a:latin typeface="+mn-lt"/>
                <a:cs typeface="Calibri" pitchFamily="34" charset="0"/>
              </a:rPr>
            </a:br>
            <a:r>
              <a:rPr lang="tr-TR" sz="3200" b="1" dirty="0">
                <a:latin typeface="+mn-lt"/>
                <a:cs typeface="Calibri" pitchFamily="34" charset="0"/>
              </a:rPr>
              <a:t>gün gelir kendileriyle tanışırlar</a:t>
            </a:r>
            <a:br>
              <a:rPr lang="tr-TR" sz="3200" b="1" dirty="0">
                <a:latin typeface="+mn-lt"/>
                <a:cs typeface="Calibri" pitchFamily="34" charset="0"/>
              </a:rPr>
            </a:br>
            <a:r>
              <a:rPr lang="tr-TR" sz="3200" b="1" dirty="0">
                <a:latin typeface="+mn-lt"/>
                <a:cs typeface="Calibri" pitchFamily="34" charset="0"/>
              </a:rPr>
              <a:t>asıl yalnızlık o zaman başlar hayata geç kalmıştır,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200" b="1" dirty="0">
                <a:latin typeface="+mn-lt"/>
                <a:cs typeface="Calibri" pitchFamily="34" charset="0"/>
              </a:rPr>
              <a:t>  kendine geç kalan….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tr-TR" sz="3200" b="1" dirty="0">
              <a:latin typeface="+mn-lt"/>
              <a:cs typeface="Calibri" pitchFamily="34" charset="0"/>
            </a:endParaRPr>
          </a:p>
          <a:p>
            <a:pPr marL="68580" lvl="0" indent="0">
              <a:buNone/>
            </a:pPr>
            <a:r>
              <a:rPr lang="tr-TR" sz="3200" b="1" dirty="0">
                <a:latin typeface="+mn-lt"/>
                <a:cs typeface="Calibri" pitchFamily="34" charset="0"/>
              </a:rPr>
              <a:t>Murathan Mungan</a:t>
            </a:r>
            <a:r>
              <a:rPr lang="tr-TR" sz="3200" dirty="0">
                <a:latin typeface="+mn-lt"/>
                <a:cs typeface="Calibri" pitchFamily="34" charset="0"/>
              </a:rPr>
              <a:t/>
            </a:r>
            <a:br>
              <a:rPr lang="tr-TR" sz="3200" dirty="0">
                <a:latin typeface="+mn-lt"/>
                <a:cs typeface="Calibri" pitchFamily="34" charset="0"/>
              </a:rPr>
            </a:br>
            <a:endParaRPr lang="tr-TR" sz="3200" dirty="0">
              <a:latin typeface="+mn-lt"/>
              <a:cs typeface="Calibri" pitchFamily="34" charset="0"/>
            </a:endParaRP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9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endParaRPr sz="32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29" descr="IMG_1608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" name="Metin kutusu 2">
            <a:hlinkClick r:id="rId6" action="ppaction://hlinkfile"/>
            <a:extLst>
              <a:ext uri="{FF2B5EF4-FFF2-40B4-BE49-F238E27FC236}">
                <a16:creationId xmlns:a16="http://schemas.microsoft.com/office/drawing/2014/main" xmlns="" id="{A2F0910E-8B79-B2FD-11C3-F0427E1CD958}"/>
              </a:ext>
            </a:extLst>
          </p:cNvPr>
          <p:cNvSpPr txBox="1"/>
          <p:nvPr/>
        </p:nvSpPr>
        <p:spPr>
          <a:xfrm>
            <a:off x="2771800" y="1848267"/>
            <a:ext cx="4573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Teşekkür </a:t>
            </a:r>
            <a:r>
              <a:rPr lang="tr-TR" sz="3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Ederim</a:t>
            </a:r>
          </a:p>
          <a:p>
            <a:pPr algn="ctr"/>
            <a:r>
              <a:rPr lang="tr-TR" sz="3000" b="1" i="1" dirty="0">
                <a:solidFill>
                  <a:schemeClr val="bg1"/>
                </a:solidFill>
                <a:latin typeface="Comic Sans MS" panose="030F0702030302020204" pitchFamily="66" charset="0"/>
                <a:hlinkClick r:id="rId7" action="ppaction://hlinkfile"/>
              </a:rPr>
              <a:t>*</a:t>
            </a:r>
            <a:endParaRPr lang="tr-TR" sz="3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548" y="548680"/>
            <a:ext cx="8136904" cy="59252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b="1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3200" b="1" dirty="0">
                <a:solidFill>
                  <a:srgbClr val="C00000"/>
                </a:solidFill>
                <a:latin typeface="+mn-lt"/>
              </a:rPr>
              <a:t>İletişim Türleri</a:t>
            </a:r>
          </a:p>
          <a:p>
            <a:pPr algn="ctr"/>
            <a:r>
              <a:rPr lang="tr-TR" sz="3200" b="1" dirty="0">
                <a:latin typeface="+mn-lt"/>
              </a:rPr>
              <a:t>Bireysel</a:t>
            </a:r>
          </a:p>
          <a:p>
            <a:pPr algn="ctr"/>
            <a:r>
              <a:rPr lang="tr-TR" sz="3200" dirty="0">
                <a:latin typeface="+mn-lt"/>
              </a:rPr>
              <a:t>Kişilerarası</a:t>
            </a:r>
          </a:p>
          <a:p>
            <a:pPr algn="ctr"/>
            <a:r>
              <a:rPr lang="tr-TR" sz="3200" dirty="0">
                <a:latin typeface="+mn-lt"/>
              </a:rPr>
              <a:t>Gruplar</a:t>
            </a:r>
          </a:p>
          <a:p>
            <a:pPr algn="ctr"/>
            <a:r>
              <a:rPr lang="tr-TR" sz="3200" dirty="0">
                <a:latin typeface="+mn-lt"/>
              </a:rPr>
              <a:t>Doğa…</a:t>
            </a:r>
          </a:p>
        </p:txBody>
      </p:sp>
    </p:spTree>
    <p:extLst>
      <p:ext uri="{BB962C8B-B14F-4D97-AF65-F5344CB8AC3E}">
        <p14:creationId xmlns:p14="http://schemas.microsoft.com/office/powerpoint/2010/main" val="24942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Buket">
            <a:extLst>
              <a:ext uri="{FF2B5EF4-FFF2-40B4-BE49-F238E27FC236}">
                <a16:creationId xmlns:a16="http://schemas.microsoft.com/office/drawing/2014/main" xmlns="" id="{20D3597E-4732-45C2-A7A8-44EF5030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341438"/>
            <a:ext cx="6769100" cy="4175125"/>
          </a:xfrm>
          <a:prstGeom prst="cloudCallout">
            <a:avLst>
              <a:gd name="adj1" fmla="val -57269"/>
              <a:gd name="adj2" fmla="val 38023"/>
            </a:avLst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sz="3600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İletişimi Etkileyen Değişkenler ????</a:t>
            </a:r>
          </a:p>
        </p:txBody>
      </p:sp>
    </p:spTree>
    <p:extLst>
      <p:ext uri="{BB962C8B-B14F-4D97-AF65-F5344CB8AC3E}">
        <p14:creationId xmlns:p14="http://schemas.microsoft.com/office/powerpoint/2010/main" val="234550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9669DFF-84C8-95B5-C6C8-49BA5AD3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200" b="1" dirty="0">
                <a:solidFill>
                  <a:srgbClr val="0000FF"/>
                </a:solidFill>
              </a:rPr>
              <a:t>İletişimi Etkileyen Değişkenler</a:t>
            </a:r>
            <a:br>
              <a:rPr lang="tr-TR" sz="3200" b="1" dirty="0">
                <a:solidFill>
                  <a:srgbClr val="0000FF"/>
                </a:solidFill>
              </a:rPr>
            </a:br>
            <a:endParaRPr lang="tr-TR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F6036A77-866B-9D32-BCB3-3EECB3846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778074"/>
              </p:ext>
            </p:extLst>
          </p:nvPr>
        </p:nvGraphicFramePr>
        <p:xfrm>
          <a:off x="534380" y="1052736"/>
          <a:ext cx="8075240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1340</Words>
  <Application>Microsoft Office PowerPoint</Application>
  <PresentationFormat>On-screen Show (4:3)</PresentationFormat>
  <Paragraphs>398</Paragraphs>
  <Slides>61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Comic Sans MS</vt:lpstr>
      <vt:lpstr>Courier New</vt:lpstr>
      <vt:lpstr>Times New Roman</vt:lpstr>
      <vt:lpstr>Wingdings</vt:lpstr>
      <vt:lpstr>Office Teması</vt:lpstr>
      <vt:lpstr>PowerPoint Presentation</vt:lpstr>
      <vt:lpstr>İLETİŞİM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İletişimi Etkileyen Değişkenler </vt:lpstr>
      <vt:lpstr>PowerPoint Presentation</vt:lpstr>
      <vt:lpstr>PowerPoint Presentation</vt:lpstr>
      <vt:lpstr>Bizim Kültür</vt:lpstr>
      <vt:lpstr>PowerPoint Presentation</vt:lpstr>
      <vt:lpstr>İletişim önce BENİMLE  başlar</vt:lpstr>
      <vt:lpstr>PowerPoint Presentation</vt:lpstr>
      <vt:lpstr>Kendini Tanımak/Bilmek</vt:lpstr>
      <vt:lpstr>Kendini tanımanın üç bileşeni </vt:lpstr>
      <vt:lpstr>Duygusal Farkındalık </vt:lpstr>
      <vt:lpstr> Kendine Saygı </vt:lpstr>
      <vt:lpstr> Kendini Gerçekleştirme </vt:lpstr>
      <vt:lpstr>EGZERSİZ</vt:lpstr>
      <vt:lpstr>Kendini gerçekleştirme yolculuğunun ön koşulu: Kendini tanıma </vt:lpstr>
      <vt:lpstr>PowerPoint Presentation</vt:lpstr>
      <vt:lpstr>PowerPoint Presentation</vt:lpstr>
      <vt:lpstr>EGZERSİZ</vt:lpstr>
      <vt:lpstr>Tüm insan davranışları iki temel ilkeye dayanır:</vt:lpstr>
      <vt:lpstr>PowerPoint Presentation</vt:lpstr>
      <vt:lpstr>M Gandhi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Kendini Tanıyan Kişi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Kendimizi Tanımak İçin Ne Yapalım?</vt:lpstr>
      <vt:lpstr>PowerPoint Presentation</vt:lpstr>
      <vt:lpstr>PowerPoint Presentation</vt:lpstr>
      <vt:lpstr>Ne Yapalım?</vt:lpstr>
      <vt:lpstr>   Kendinizden randevu alın   </vt:lpstr>
      <vt:lpstr> Kendimle Söyleşi </vt:lpstr>
      <vt:lpstr>Kendimle Kurduğum İlişkide Kendimi</vt:lpstr>
      <vt:lpstr>Mevcut durum analizi-SWOT</vt:lpstr>
      <vt:lpstr>EGZERSİZ</vt:lpstr>
      <vt:lpstr>EGZERSİZ</vt:lpstr>
      <vt:lpstr>EGZERSİZ</vt:lpstr>
      <vt:lpstr> Davranışlarımız?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Oem</dc:creator>
  <cp:lastModifiedBy>PC-SBF</cp:lastModifiedBy>
  <cp:revision>348</cp:revision>
  <dcterms:created xsi:type="dcterms:W3CDTF">2015-03-21T19:44:17Z</dcterms:created>
  <dcterms:modified xsi:type="dcterms:W3CDTF">2024-04-16T18:51:58Z</dcterms:modified>
</cp:coreProperties>
</file>